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50" r:id="rId2"/>
    <p:sldId id="297" r:id="rId3"/>
    <p:sldId id="463" r:id="rId4"/>
    <p:sldId id="477" r:id="rId5"/>
    <p:sldId id="478" r:id="rId6"/>
    <p:sldId id="476" r:id="rId7"/>
    <p:sldId id="464" r:id="rId8"/>
    <p:sldId id="279" r:id="rId9"/>
    <p:sldId id="280" r:id="rId10"/>
    <p:sldId id="286" r:id="rId11"/>
    <p:sldId id="281" r:id="rId12"/>
    <p:sldId id="466" r:id="rId13"/>
    <p:sldId id="283" r:id="rId14"/>
    <p:sldId id="303" r:id="rId15"/>
    <p:sldId id="284" r:id="rId16"/>
    <p:sldId id="285" r:id="rId17"/>
    <p:sldId id="287" r:id="rId18"/>
    <p:sldId id="288" r:id="rId19"/>
    <p:sldId id="289" r:id="rId20"/>
    <p:sldId id="304" r:id="rId21"/>
    <p:sldId id="305" r:id="rId22"/>
    <p:sldId id="290" r:id="rId23"/>
    <p:sldId id="291" r:id="rId24"/>
    <p:sldId id="292" r:id="rId25"/>
    <p:sldId id="293" r:id="rId26"/>
    <p:sldId id="294" r:id="rId27"/>
    <p:sldId id="295" r:id="rId28"/>
    <p:sldId id="306" r:id="rId29"/>
    <p:sldId id="307" r:id="rId30"/>
    <p:sldId id="296" r:id="rId31"/>
    <p:sldId id="479" r:id="rId32"/>
    <p:sldId id="298" r:id="rId33"/>
    <p:sldId id="308" r:id="rId34"/>
    <p:sldId id="299" r:id="rId35"/>
    <p:sldId id="300" r:id="rId36"/>
    <p:sldId id="309" r:id="rId37"/>
    <p:sldId id="302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447" r:id="rId48"/>
    <p:sldId id="448" r:id="rId49"/>
    <p:sldId id="48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86CE33-AC0D-3A4E-99C7-E575EEB03A9B}">
          <p14:sldIdLst>
            <p14:sldId id="350"/>
            <p14:sldId id="297"/>
          </p14:sldIdLst>
        </p14:section>
        <p14:section name="01 INTRODUCTION" id="{BD8E2391-4124-D943-9E6F-EF59281C1C13}">
          <p14:sldIdLst>
            <p14:sldId id="463"/>
            <p14:sldId id="477"/>
            <p14:sldId id="478"/>
            <p14:sldId id="476"/>
          </p14:sldIdLst>
        </p14:section>
        <p14:section name="02 Visual perception" id="{43A3C454-3BB3-A94C-AEAE-3C6137E240C0}">
          <p14:sldIdLst>
            <p14:sldId id="464"/>
            <p14:sldId id="279"/>
            <p14:sldId id="280"/>
            <p14:sldId id="286"/>
            <p14:sldId id="281"/>
            <p14:sldId id="466"/>
            <p14:sldId id="283"/>
            <p14:sldId id="303"/>
            <p14:sldId id="284"/>
            <p14:sldId id="285"/>
            <p14:sldId id="287"/>
            <p14:sldId id="288"/>
            <p14:sldId id="289"/>
            <p14:sldId id="304"/>
            <p14:sldId id="305"/>
            <p14:sldId id="290"/>
            <p14:sldId id="291"/>
            <p14:sldId id="292"/>
            <p14:sldId id="293"/>
            <p14:sldId id="294"/>
            <p14:sldId id="295"/>
            <p14:sldId id="306"/>
            <p14:sldId id="307"/>
            <p14:sldId id="296"/>
            <p14:sldId id="479"/>
            <p14:sldId id="298"/>
            <p14:sldId id="308"/>
            <p14:sldId id="299"/>
            <p14:sldId id="300"/>
            <p14:sldId id="309"/>
            <p14:sldId id="302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03 Industry Practices" id="{DAE8057B-5939-3D4D-9358-ED96B88F9075}">
          <p14:sldIdLst>
            <p14:sldId id="447"/>
            <p14:sldId id="448"/>
            <p14:sldId id="4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A6A6A6"/>
    <a:srgbClr val="F2F2F2"/>
    <a:srgbClr val="D9D9D9"/>
    <a:srgbClr val="2C2C2C"/>
    <a:srgbClr val="74121D"/>
    <a:srgbClr val="351F2D"/>
    <a:srgbClr val="5A5A5A"/>
    <a:srgbClr val="D3A76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A6A4A-CBCC-F948-B018-DA19764F43B6}" v="102" dt="2025-05-25T16:57:09.070"/>
    <p1510:client id="{5F9B4557-3AA2-DC47-A29D-878D9025D0A5}" v="179" dt="2025-05-25T16:05:41.229"/>
    <p1510:client id="{76C7954F-DE11-8546-8FEC-D4E62FD96BB2}" v="242" dt="2025-05-25T15:38:41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2409" autoAdjust="0"/>
  </p:normalViewPr>
  <p:slideViewPr>
    <p:cSldViewPr snapToGrid="0">
      <p:cViewPr varScale="1">
        <p:scale>
          <a:sx n="93" d="100"/>
          <a:sy n="93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ITAH BINTI GHAZALI" userId="94db6960-132c-444f-a4d9-23ae1565c350" providerId="ADAL" clId="{5F9B4557-3AA2-DC47-A29D-878D9025D0A5}"/>
    <pc:docChg chg="undo custSel addSld delSld modSld addSection delSection modSection">
      <pc:chgData name="MASITAH BINTI GHAZALI" userId="94db6960-132c-444f-a4d9-23ae1565c350" providerId="ADAL" clId="{5F9B4557-3AA2-DC47-A29D-878D9025D0A5}" dt="2025-05-25T16:05:41.226" v="788"/>
      <pc:docMkLst>
        <pc:docMk/>
      </pc:docMkLst>
      <pc:sldChg chg="addSp delSp modSp mod delAnim modAnim">
        <pc:chgData name="MASITAH BINTI GHAZALI" userId="94db6960-132c-444f-a4d9-23ae1565c350" providerId="ADAL" clId="{5F9B4557-3AA2-DC47-A29D-878D9025D0A5}" dt="2025-05-25T16:00:48.425" v="662" actId="1076"/>
        <pc:sldMkLst>
          <pc:docMk/>
          <pc:sldMk cId="2612194120" sldId="297"/>
        </pc:sldMkLst>
        <pc:spChg chg="mod">
          <ac:chgData name="MASITAH BINTI GHAZALI" userId="94db6960-132c-444f-a4d9-23ae1565c350" providerId="ADAL" clId="{5F9B4557-3AA2-DC47-A29D-878D9025D0A5}" dt="2025-05-25T16:00:48.425" v="662" actId="1076"/>
          <ac:spMkLst>
            <pc:docMk/>
            <pc:sldMk cId="2612194120" sldId="297"/>
            <ac:spMk id="2" creationId="{ECF91112-E67B-52E0-5CE0-84E598D5ACC2}"/>
          </ac:spMkLst>
        </pc:spChg>
        <pc:spChg chg="mod">
          <ac:chgData name="MASITAH BINTI GHAZALI" userId="94db6960-132c-444f-a4d9-23ae1565c350" providerId="ADAL" clId="{5F9B4557-3AA2-DC47-A29D-878D9025D0A5}" dt="2025-05-25T16:00:48.425" v="662" actId="1076"/>
          <ac:spMkLst>
            <pc:docMk/>
            <pc:sldMk cId="2612194120" sldId="297"/>
            <ac:spMk id="3" creationId="{0BC73770-F834-B3F6-8C54-7A5C1249A7AA}"/>
          </ac:spMkLst>
        </pc:spChg>
        <pc:spChg chg="mod">
          <ac:chgData name="MASITAH BINTI GHAZALI" userId="94db6960-132c-444f-a4d9-23ae1565c350" providerId="ADAL" clId="{5F9B4557-3AA2-DC47-A29D-878D9025D0A5}" dt="2025-05-25T16:00:48.425" v="662" actId="1076"/>
          <ac:spMkLst>
            <pc:docMk/>
            <pc:sldMk cId="2612194120" sldId="297"/>
            <ac:spMk id="4" creationId="{BAF8E65B-A985-5225-3DBE-AE4CF54409A9}"/>
          </ac:spMkLst>
        </pc:spChg>
        <pc:spChg chg="del">
          <ac:chgData name="MASITAH BINTI GHAZALI" userId="94db6960-132c-444f-a4d9-23ae1565c350" providerId="ADAL" clId="{5F9B4557-3AA2-DC47-A29D-878D9025D0A5}" dt="2025-05-25T15:43:42.499" v="106" actId="478"/>
          <ac:spMkLst>
            <pc:docMk/>
            <pc:sldMk cId="2612194120" sldId="297"/>
            <ac:spMk id="5" creationId="{BB3ABCD5-EC3A-8200-2F10-6C742189F3BE}"/>
          </ac:spMkLst>
        </pc:spChg>
        <pc:spChg chg="del">
          <ac:chgData name="MASITAH BINTI GHAZALI" userId="94db6960-132c-444f-a4d9-23ae1565c350" providerId="ADAL" clId="{5F9B4557-3AA2-DC47-A29D-878D9025D0A5}" dt="2025-05-25T15:43:42.499" v="106" actId="478"/>
          <ac:spMkLst>
            <pc:docMk/>
            <pc:sldMk cId="2612194120" sldId="297"/>
            <ac:spMk id="6" creationId="{2A3CD455-E96D-A90F-3D91-16AFB50725EE}"/>
          </ac:spMkLst>
        </pc:spChg>
        <pc:spChg chg="del">
          <ac:chgData name="MASITAH BINTI GHAZALI" userId="94db6960-132c-444f-a4d9-23ae1565c350" providerId="ADAL" clId="{5F9B4557-3AA2-DC47-A29D-878D9025D0A5}" dt="2025-05-25T15:43:35.384" v="105" actId="478"/>
          <ac:spMkLst>
            <pc:docMk/>
            <pc:sldMk cId="2612194120" sldId="297"/>
            <ac:spMk id="7" creationId="{2019E727-D0AC-972A-F7E3-F9C6DF9AFB33}"/>
          </ac:spMkLst>
        </pc:spChg>
        <pc:spChg chg="add mod">
          <ac:chgData name="MASITAH BINTI GHAZALI" userId="94db6960-132c-444f-a4d9-23ae1565c350" providerId="ADAL" clId="{5F9B4557-3AA2-DC47-A29D-878D9025D0A5}" dt="2025-05-25T16:00:48.425" v="662" actId="1076"/>
          <ac:spMkLst>
            <pc:docMk/>
            <pc:sldMk cId="2612194120" sldId="297"/>
            <ac:spMk id="8" creationId="{D6C7A4A7-6CE3-3FED-FB35-D9F97AC95E95}"/>
          </ac:spMkLst>
        </pc:spChg>
        <pc:spChg chg="add mod">
          <ac:chgData name="MASITAH BINTI GHAZALI" userId="94db6960-132c-444f-a4d9-23ae1565c350" providerId="ADAL" clId="{5F9B4557-3AA2-DC47-A29D-878D9025D0A5}" dt="2025-05-25T16:00:48.425" v="662" actId="1076"/>
          <ac:spMkLst>
            <pc:docMk/>
            <pc:sldMk cId="2612194120" sldId="297"/>
            <ac:spMk id="9" creationId="{65738E39-9788-6DDA-744C-8B71AE0FE1D4}"/>
          </ac:spMkLst>
        </pc:spChg>
        <pc:spChg chg="add mod">
          <ac:chgData name="MASITAH BINTI GHAZALI" userId="94db6960-132c-444f-a4d9-23ae1565c350" providerId="ADAL" clId="{5F9B4557-3AA2-DC47-A29D-878D9025D0A5}" dt="2025-05-25T16:00:48.425" v="662" actId="1076"/>
          <ac:spMkLst>
            <pc:docMk/>
            <pc:sldMk cId="2612194120" sldId="297"/>
            <ac:spMk id="10" creationId="{33F51578-447E-6366-DBB4-20A22F82B516}"/>
          </ac:spMkLst>
        </pc:spChg>
        <pc:spChg chg="del mod">
          <ac:chgData name="MASITAH BINTI GHAZALI" userId="94db6960-132c-444f-a4d9-23ae1565c350" providerId="ADAL" clId="{5F9B4557-3AA2-DC47-A29D-878D9025D0A5}" dt="2025-05-25T15:44:18.856" v="116" actId="478"/>
          <ac:spMkLst>
            <pc:docMk/>
            <pc:sldMk cId="2612194120" sldId="297"/>
            <ac:spMk id="15" creationId="{7EC946D2-7E11-A49F-CFDD-1AC8AF53C957}"/>
          </ac:spMkLst>
        </pc:spChg>
        <pc:spChg chg="del">
          <ac:chgData name="MASITAH BINTI GHAZALI" userId="94db6960-132c-444f-a4d9-23ae1565c350" providerId="ADAL" clId="{5F9B4557-3AA2-DC47-A29D-878D9025D0A5}" dt="2025-05-25T15:43:47.034" v="108" actId="478"/>
          <ac:spMkLst>
            <pc:docMk/>
            <pc:sldMk cId="2612194120" sldId="297"/>
            <ac:spMk id="16" creationId="{A535CD31-F92E-8B2C-2DA9-5474A8A188F5}"/>
          </ac:spMkLst>
        </pc:spChg>
        <pc:spChg chg="del">
          <ac:chgData name="MASITAH BINTI GHAZALI" userId="94db6960-132c-444f-a4d9-23ae1565c350" providerId="ADAL" clId="{5F9B4557-3AA2-DC47-A29D-878D9025D0A5}" dt="2025-05-25T15:43:45.306" v="107" actId="478"/>
          <ac:spMkLst>
            <pc:docMk/>
            <pc:sldMk cId="2612194120" sldId="297"/>
            <ac:spMk id="17" creationId="{8EFC1AA5-6F7F-F747-4320-0EA3318DBD97}"/>
          </ac:spMkLst>
        </pc:spChg>
        <pc:spChg chg="del">
          <ac:chgData name="MASITAH BINTI GHAZALI" userId="94db6960-132c-444f-a4d9-23ae1565c350" providerId="ADAL" clId="{5F9B4557-3AA2-DC47-A29D-878D9025D0A5}" dt="2025-05-25T15:43:42.499" v="106" actId="478"/>
          <ac:spMkLst>
            <pc:docMk/>
            <pc:sldMk cId="2612194120" sldId="297"/>
            <ac:spMk id="26" creationId="{DC4E9F6C-91FE-5CC8-7FA1-70BB68B23BFA}"/>
          </ac:spMkLst>
        </pc:spChg>
      </pc:sldChg>
      <pc:sldChg chg="modSp mod">
        <pc:chgData name="MASITAH BINTI GHAZALI" userId="94db6960-132c-444f-a4d9-23ae1565c350" providerId="ADAL" clId="{5F9B4557-3AA2-DC47-A29D-878D9025D0A5}" dt="2025-05-25T15:42:12.295" v="37" actId="1076"/>
        <pc:sldMkLst>
          <pc:docMk/>
          <pc:sldMk cId="839588170" sldId="350"/>
        </pc:sldMkLst>
        <pc:spChg chg="mod">
          <ac:chgData name="MASITAH BINTI GHAZALI" userId="94db6960-132c-444f-a4d9-23ae1565c350" providerId="ADAL" clId="{5F9B4557-3AA2-DC47-A29D-878D9025D0A5}" dt="2025-05-25T15:42:12.295" v="37" actId="1076"/>
          <ac:spMkLst>
            <pc:docMk/>
            <pc:sldMk cId="839588170" sldId="350"/>
            <ac:spMk id="5" creationId="{49181100-FF79-92DD-2D59-F8730F46A416}"/>
          </ac:spMkLst>
        </pc:spChg>
      </pc:sldChg>
      <pc:sldChg chg="del">
        <pc:chgData name="MASITAH BINTI GHAZALI" userId="94db6960-132c-444f-a4d9-23ae1565c350" providerId="ADAL" clId="{5F9B4557-3AA2-DC47-A29D-878D9025D0A5}" dt="2025-05-25T15:45:08.110" v="156" actId="2696"/>
        <pc:sldMkLst>
          <pc:docMk/>
          <pc:sldMk cId="1386602692" sldId="351"/>
        </pc:sldMkLst>
      </pc:sldChg>
      <pc:sldChg chg="del">
        <pc:chgData name="MASITAH BINTI GHAZALI" userId="94db6960-132c-444f-a4d9-23ae1565c350" providerId="ADAL" clId="{5F9B4557-3AA2-DC47-A29D-878D9025D0A5}" dt="2025-05-25T16:00:56.797" v="663" actId="2696"/>
        <pc:sldMkLst>
          <pc:docMk/>
          <pc:sldMk cId="330938952" sldId="360"/>
        </pc:sldMkLst>
      </pc:sldChg>
      <pc:sldChg chg="modSp mod">
        <pc:chgData name="MASITAH BINTI GHAZALI" userId="94db6960-132c-444f-a4d9-23ae1565c350" providerId="ADAL" clId="{5F9B4557-3AA2-DC47-A29D-878D9025D0A5}" dt="2025-05-25T15:47:29.910" v="247" actId="1076"/>
        <pc:sldMkLst>
          <pc:docMk/>
          <pc:sldMk cId="4097058015" sldId="361"/>
        </pc:sldMkLst>
        <pc:spChg chg="mod">
          <ac:chgData name="MASITAH BINTI GHAZALI" userId="94db6960-132c-444f-a4d9-23ae1565c350" providerId="ADAL" clId="{5F9B4557-3AA2-DC47-A29D-878D9025D0A5}" dt="2025-05-25T15:47:29.910" v="247" actId="1076"/>
          <ac:spMkLst>
            <pc:docMk/>
            <pc:sldMk cId="4097058015" sldId="361"/>
            <ac:spMk id="11" creationId="{5F8ABBDF-3747-8705-1924-07418AF13822}"/>
          </ac:spMkLst>
        </pc:spChg>
        <pc:spChg chg="mod">
          <ac:chgData name="MASITAH BINTI GHAZALI" userId="94db6960-132c-444f-a4d9-23ae1565c350" providerId="ADAL" clId="{5F9B4557-3AA2-DC47-A29D-878D9025D0A5}" dt="2025-05-25T15:47:27.300" v="246" actId="1076"/>
          <ac:spMkLst>
            <pc:docMk/>
            <pc:sldMk cId="4097058015" sldId="361"/>
            <ac:spMk id="24" creationId="{F661811A-DEE6-3FF2-146E-A7FF2A655DF1}"/>
          </ac:spMkLst>
        </pc:spChg>
      </pc:sldChg>
      <pc:sldChg chg="del">
        <pc:chgData name="MASITAH BINTI GHAZALI" userId="94db6960-132c-444f-a4d9-23ae1565c350" providerId="ADAL" clId="{5F9B4557-3AA2-DC47-A29D-878D9025D0A5}" dt="2025-05-25T16:01:18.436" v="703" actId="2696"/>
        <pc:sldMkLst>
          <pc:docMk/>
          <pc:sldMk cId="3942346286" sldId="369"/>
        </pc:sldMkLst>
      </pc:sldChg>
      <pc:sldChg chg="del">
        <pc:chgData name="MASITAH BINTI GHAZALI" userId="94db6960-132c-444f-a4d9-23ae1565c350" providerId="ADAL" clId="{5F9B4557-3AA2-DC47-A29D-878D9025D0A5}" dt="2025-05-25T15:44:52.061" v="154" actId="2696"/>
        <pc:sldMkLst>
          <pc:docMk/>
          <pc:sldMk cId="1811899032" sldId="422"/>
        </pc:sldMkLst>
      </pc:sldChg>
      <pc:sldChg chg="addSp delSp modSp mod">
        <pc:chgData name="MASITAH BINTI GHAZALI" userId="94db6960-132c-444f-a4d9-23ae1565c350" providerId="ADAL" clId="{5F9B4557-3AA2-DC47-A29D-878D9025D0A5}" dt="2025-05-25T15:48:07.230" v="252" actId="1076"/>
        <pc:sldMkLst>
          <pc:docMk/>
          <pc:sldMk cId="3922235942" sldId="423"/>
        </pc:sldMkLst>
        <pc:spChg chg="del">
          <ac:chgData name="MASITAH BINTI GHAZALI" userId="94db6960-132c-444f-a4d9-23ae1565c350" providerId="ADAL" clId="{5F9B4557-3AA2-DC47-A29D-878D9025D0A5}" dt="2025-05-25T15:47:57.685" v="250" actId="478"/>
          <ac:spMkLst>
            <pc:docMk/>
            <pc:sldMk cId="3922235942" sldId="423"/>
            <ac:spMk id="3" creationId="{C0C025B8-BEB3-42E8-E40A-71B5EEE8252A}"/>
          </ac:spMkLst>
        </pc:spChg>
        <pc:spChg chg="del">
          <ac:chgData name="MASITAH BINTI GHAZALI" userId="94db6960-132c-444f-a4d9-23ae1565c350" providerId="ADAL" clId="{5F9B4557-3AA2-DC47-A29D-878D9025D0A5}" dt="2025-05-25T15:47:53.039" v="248" actId="478"/>
          <ac:spMkLst>
            <pc:docMk/>
            <pc:sldMk cId="3922235942" sldId="423"/>
            <ac:spMk id="11" creationId="{FA77A690-A249-9DE9-2BD2-2C3710E78C91}"/>
          </ac:spMkLst>
        </pc:spChg>
        <pc:spChg chg="del">
          <ac:chgData name="MASITAH BINTI GHAZALI" userId="94db6960-132c-444f-a4d9-23ae1565c350" providerId="ADAL" clId="{5F9B4557-3AA2-DC47-A29D-878D9025D0A5}" dt="2025-05-25T15:47:55.187" v="249" actId="478"/>
          <ac:spMkLst>
            <pc:docMk/>
            <pc:sldMk cId="3922235942" sldId="423"/>
            <ac:spMk id="24" creationId="{D147951F-EDE0-A70F-9700-0D4B36E91C8E}"/>
          </ac:spMkLst>
        </pc:spChg>
        <pc:picChg chg="del">
          <ac:chgData name="MASITAH BINTI GHAZALI" userId="94db6960-132c-444f-a4d9-23ae1565c350" providerId="ADAL" clId="{5F9B4557-3AA2-DC47-A29D-878D9025D0A5}" dt="2025-05-25T15:47:57.685" v="250" actId="478"/>
          <ac:picMkLst>
            <pc:docMk/>
            <pc:sldMk cId="3922235942" sldId="423"/>
            <ac:picMk id="2" creationId="{F332857D-A340-3AEB-B982-9502809ADD6B}"/>
          </ac:picMkLst>
        </pc:picChg>
        <pc:picChg chg="add mod">
          <ac:chgData name="MASITAH BINTI GHAZALI" userId="94db6960-132c-444f-a4d9-23ae1565c350" providerId="ADAL" clId="{5F9B4557-3AA2-DC47-A29D-878D9025D0A5}" dt="2025-05-25T15:48:07.230" v="252" actId="1076"/>
          <ac:picMkLst>
            <pc:docMk/>
            <pc:sldMk cId="3922235942" sldId="423"/>
            <ac:picMk id="5" creationId="{B976D6F0-2B92-694F-D1BD-3B337A00AC8F}"/>
          </ac:picMkLst>
        </pc:picChg>
      </pc:sldChg>
      <pc:sldChg chg="del">
        <pc:chgData name="MASITAH BINTI GHAZALI" userId="94db6960-132c-444f-a4d9-23ae1565c350" providerId="ADAL" clId="{5F9B4557-3AA2-DC47-A29D-878D9025D0A5}" dt="2025-05-25T16:00:57.788" v="664" actId="2696"/>
        <pc:sldMkLst>
          <pc:docMk/>
          <pc:sldMk cId="971065268" sldId="424"/>
        </pc:sldMkLst>
      </pc:sldChg>
      <pc:sldChg chg="del">
        <pc:chgData name="MASITAH BINTI GHAZALI" userId="94db6960-132c-444f-a4d9-23ae1565c350" providerId="ADAL" clId="{5F9B4557-3AA2-DC47-A29D-878D9025D0A5}" dt="2025-05-25T16:00:58.457" v="665" actId="2696"/>
        <pc:sldMkLst>
          <pc:docMk/>
          <pc:sldMk cId="3763466415" sldId="425"/>
        </pc:sldMkLst>
      </pc:sldChg>
      <pc:sldChg chg="del">
        <pc:chgData name="MASITAH BINTI GHAZALI" userId="94db6960-132c-444f-a4d9-23ae1565c350" providerId="ADAL" clId="{5F9B4557-3AA2-DC47-A29D-878D9025D0A5}" dt="2025-05-25T16:00:58.967" v="666" actId="2696"/>
        <pc:sldMkLst>
          <pc:docMk/>
          <pc:sldMk cId="3494923293" sldId="426"/>
        </pc:sldMkLst>
      </pc:sldChg>
      <pc:sldChg chg="del">
        <pc:chgData name="MASITAH BINTI GHAZALI" userId="94db6960-132c-444f-a4d9-23ae1565c350" providerId="ADAL" clId="{5F9B4557-3AA2-DC47-A29D-878D9025D0A5}" dt="2025-05-25T16:00:59.488" v="667" actId="2696"/>
        <pc:sldMkLst>
          <pc:docMk/>
          <pc:sldMk cId="2011318257" sldId="427"/>
        </pc:sldMkLst>
      </pc:sldChg>
      <pc:sldChg chg="del">
        <pc:chgData name="MASITAH BINTI GHAZALI" userId="94db6960-132c-444f-a4d9-23ae1565c350" providerId="ADAL" clId="{5F9B4557-3AA2-DC47-A29D-878D9025D0A5}" dt="2025-05-25T16:00:59.937" v="668" actId="2696"/>
        <pc:sldMkLst>
          <pc:docMk/>
          <pc:sldMk cId="1633744722" sldId="428"/>
        </pc:sldMkLst>
      </pc:sldChg>
      <pc:sldChg chg="del">
        <pc:chgData name="MASITAH BINTI GHAZALI" userId="94db6960-132c-444f-a4d9-23ae1565c350" providerId="ADAL" clId="{5F9B4557-3AA2-DC47-A29D-878D9025D0A5}" dt="2025-05-25T16:01:00.339" v="669" actId="2696"/>
        <pc:sldMkLst>
          <pc:docMk/>
          <pc:sldMk cId="117453629" sldId="429"/>
        </pc:sldMkLst>
      </pc:sldChg>
      <pc:sldChg chg="del">
        <pc:chgData name="MASITAH BINTI GHAZALI" userId="94db6960-132c-444f-a4d9-23ae1565c350" providerId="ADAL" clId="{5F9B4557-3AA2-DC47-A29D-878D9025D0A5}" dt="2025-05-25T16:01:00.649" v="670" actId="2696"/>
        <pc:sldMkLst>
          <pc:docMk/>
          <pc:sldMk cId="4098433990" sldId="430"/>
        </pc:sldMkLst>
      </pc:sldChg>
      <pc:sldChg chg="del">
        <pc:chgData name="MASITAH BINTI GHAZALI" userId="94db6960-132c-444f-a4d9-23ae1565c350" providerId="ADAL" clId="{5F9B4557-3AA2-DC47-A29D-878D9025D0A5}" dt="2025-05-25T16:01:00.930" v="671" actId="2696"/>
        <pc:sldMkLst>
          <pc:docMk/>
          <pc:sldMk cId="4241541351" sldId="431"/>
        </pc:sldMkLst>
      </pc:sldChg>
      <pc:sldChg chg="del">
        <pc:chgData name="MASITAH BINTI GHAZALI" userId="94db6960-132c-444f-a4d9-23ae1565c350" providerId="ADAL" clId="{5F9B4557-3AA2-DC47-A29D-878D9025D0A5}" dt="2025-05-25T16:01:01.278" v="672" actId="2696"/>
        <pc:sldMkLst>
          <pc:docMk/>
          <pc:sldMk cId="2196264720" sldId="432"/>
        </pc:sldMkLst>
      </pc:sldChg>
      <pc:sldChg chg="del">
        <pc:chgData name="MASITAH BINTI GHAZALI" userId="94db6960-132c-444f-a4d9-23ae1565c350" providerId="ADAL" clId="{5F9B4557-3AA2-DC47-A29D-878D9025D0A5}" dt="2025-05-25T16:01:01.704" v="674" actId="2696"/>
        <pc:sldMkLst>
          <pc:docMk/>
          <pc:sldMk cId="2655106299" sldId="433"/>
        </pc:sldMkLst>
      </pc:sldChg>
      <pc:sldChg chg="del">
        <pc:chgData name="MASITAH BINTI GHAZALI" userId="94db6960-132c-444f-a4d9-23ae1565c350" providerId="ADAL" clId="{5F9B4557-3AA2-DC47-A29D-878D9025D0A5}" dt="2025-05-25T16:01:01.463" v="673" actId="2696"/>
        <pc:sldMkLst>
          <pc:docMk/>
          <pc:sldMk cId="1953031449" sldId="434"/>
        </pc:sldMkLst>
      </pc:sldChg>
      <pc:sldChg chg="del">
        <pc:chgData name="MASITAH BINTI GHAZALI" userId="94db6960-132c-444f-a4d9-23ae1565c350" providerId="ADAL" clId="{5F9B4557-3AA2-DC47-A29D-878D9025D0A5}" dt="2025-05-25T16:01:01.943" v="675" actId="2696"/>
        <pc:sldMkLst>
          <pc:docMk/>
          <pc:sldMk cId="1451778104" sldId="435"/>
        </pc:sldMkLst>
      </pc:sldChg>
      <pc:sldChg chg="del">
        <pc:chgData name="MASITAH BINTI GHAZALI" userId="94db6960-132c-444f-a4d9-23ae1565c350" providerId="ADAL" clId="{5F9B4557-3AA2-DC47-A29D-878D9025D0A5}" dt="2025-05-25T16:01:02.175" v="676" actId="2696"/>
        <pc:sldMkLst>
          <pc:docMk/>
          <pc:sldMk cId="2961429697" sldId="436"/>
        </pc:sldMkLst>
      </pc:sldChg>
      <pc:sldChg chg="del">
        <pc:chgData name="MASITAH BINTI GHAZALI" userId="94db6960-132c-444f-a4d9-23ae1565c350" providerId="ADAL" clId="{5F9B4557-3AA2-DC47-A29D-878D9025D0A5}" dt="2025-05-25T16:01:02.378" v="677" actId="2696"/>
        <pc:sldMkLst>
          <pc:docMk/>
          <pc:sldMk cId="1496166103" sldId="437"/>
        </pc:sldMkLst>
      </pc:sldChg>
      <pc:sldChg chg="del">
        <pc:chgData name="MASITAH BINTI GHAZALI" userId="94db6960-132c-444f-a4d9-23ae1565c350" providerId="ADAL" clId="{5F9B4557-3AA2-DC47-A29D-878D9025D0A5}" dt="2025-05-25T16:01:02.669" v="678" actId="2696"/>
        <pc:sldMkLst>
          <pc:docMk/>
          <pc:sldMk cId="3353629921" sldId="438"/>
        </pc:sldMkLst>
      </pc:sldChg>
      <pc:sldChg chg="del">
        <pc:chgData name="MASITAH BINTI GHAZALI" userId="94db6960-132c-444f-a4d9-23ae1565c350" providerId="ADAL" clId="{5F9B4557-3AA2-DC47-A29D-878D9025D0A5}" dt="2025-05-25T16:01:02.897" v="679" actId="2696"/>
        <pc:sldMkLst>
          <pc:docMk/>
          <pc:sldMk cId="349411046" sldId="439"/>
        </pc:sldMkLst>
      </pc:sldChg>
      <pc:sldChg chg="del">
        <pc:chgData name="MASITAH BINTI GHAZALI" userId="94db6960-132c-444f-a4d9-23ae1565c350" providerId="ADAL" clId="{5F9B4557-3AA2-DC47-A29D-878D9025D0A5}" dt="2025-05-25T16:01:03.168" v="680" actId="2696"/>
        <pc:sldMkLst>
          <pc:docMk/>
          <pc:sldMk cId="2813365625" sldId="440"/>
        </pc:sldMkLst>
      </pc:sldChg>
      <pc:sldChg chg="del">
        <pc:chgData name="MASITAH BINTI GHAZALI" userId="94db6960-132c-444f-a4d9-23ae1565c350" providerId="ADAL" clId="{5F9B4557-3AA2-DC47-A29D-878D9025D0A5}" dt="2025-05-25T16:01:03.354" v="681" actId="2696"/>
        <pc:sldMkLst>
          <pc:docMk/>
          <pc:sldMk cId="2355736283" sldId="441"/>
        </pc:sldMkLst>
      </pc:sldChg>
      <pc:sldChg chg="del">
        <pc:chgData name="MASITAH BINTI GHAZALI" userId="94db6960-132c-444f-a4d9-23ae1565c350" providerId="ADAL" clId="{5F9B4557-3AA2-DC47-A29D-878D9025D0A5}" dt="2025-05-25T16:01:03.670" v="682" actId="2696"/>
        <pc:sldMkLst>
          <pc:docMk/>
          <pc:sldMk cId="4230544325" sldId="442"/>
        </pc:sldMkLst>
      </pc:sldChg>
      <pc:sldChg chg="del">
        <pc:chgData name="MASITAH BINTI GHAZALI" userId="94db6960-132c-444f-a4d9-23ae1565c350" providerId="ADAL" clId="{5F9B4557-3AA2-DC47-A29D-878D9025D0A5}" dt="2025-05-25T16:01:03.945" v="683" actId="2696"/>
        <pc:sldMkLst>
          <pc:docMk/>
          <pc:sldMk cId="208871792" sldId="443"/>
        </pc:sldMkLst>
      </pc:sldChg>
      <pc:sldChg chg="del">
        <pc:chgData name="MASITAH BINTI GHAZALI" userId="94db6960-132c-444f-a4d9-23ae1565c350" providerId="ADAL" clId="{5F9B4557-3AA2-DC47-A29D-878D9025D0A5}" dt="2025-05-25T16:01:04.164" v="684" actId="2696"/>
        <pc:sldMkLst>
          <pc:docMk/>
          <pc:sldMk cId="2366866352" sldId="444"/>
        </pc:sldMkLst>
      </pc:sldChg>
      <pc:sldChg chg="del">
        <pc:chgData name="MASITAH BINTI GHAZALI" userId="94db6960-132c-444f-a4d9-23ae1565c350" providerId="ADAL" clId="{5F9B4557-3AA2-DC47-A29D-878D9025D0A5}" dt="2025-05-25T16:01:04.485" v="685" actId="2696"/>
        <pc:sldMkLst>
          <pc:docMk/>
          <pc:sldMk cId="3698829967" sldId="445"/>
        </pc:sldMkLst>
      </pc:sldChg>
      <pc:sldChg chg="del">
        <pc:chgData name="MASITAH BINTI GHAZALI" userId="94db6960-132c-444f-a4d9-23ae1565c350" providerId="ADAL" clId="{5F9B4557-3AA2-DC47-A29D-878D9025D0A5}" dt="2025-05-25T16:01:05.352" v="686" actId="2696"/>
        <pc:sldMkLst>
          <pc:docMk/>
          <pc:sldMk cId="3707763377" sldId="446"/>
        </pc:sldMkLst>
      </pc:sldChg>
      <pc:sldChg chg="modSp mod">
        <pc:chgData name="MASITAH BINTI GHAZALI" userId="94db6960-132c-444f-a4d9-23ae1565c350" providerId="ADAL" clId="{5F9B4557-3AA2-DC47-A29D-878D9025D0A5}" dt="2025-05-25T16:01:35.270" v="714" actId="20577"/>
        <pc:sldMkLst>
          <pc:docMk/>
          <pc:sldMk cId="2468678839" sldId="447"/>
        </pc:sldMkLst>
        <pc:spChg chg="mod">
          <ac:chgData name="MASITAH BINTI GHAZALI" userId="94db6960-132c-444f-a4d9-23ae1565c350" providerId="ADAL" clId="{5F9B4557-3AA2-DC47-A29D-878D9025D0A5}" dt="2025-05-25T16:01:35.270" v="714" actId="20577"/>
          <ac:spMkLst>
            <pc:docMk/>
            <pc:sldMk cId="2468678839" sldId="447"/>
            <ac:spMk id="6" creationId="{9BA2DF94-743A-E30B-6542-AB3987675FC7}"/>
          </ac:spMkLst>
        </pc:spChg>
      </pc:sldChg>
      <pc:sldChg chg="addSp delSp modSp mod">
        <pc:chgData name="MASITAH BINTI GHAZALI" userId="94db6960-132c-444f-a4d9-23ae1565c350" providerId="ADAL" clId="{5F9B4557-3AA2-DC47-A29D-878D9025D0A5}" dt="2025-05-25T16:03:09.512" v="750" actId="1076"/>
        <pc:sldMkLst>
          <pc:docMk/>
          <pc:sldMk cId="617686201" sldId="448"/>
        </pc:sldMkLst>
        <pc:spChg chg="del mod">
          <ac:chgData name="MASITAH BINTI GHAZALI" userId="94db6960-132c-444f-a4d9-23ae1565c350" providerId="ADAL" clId="{5F9B4557-3AA2-DC47-A29D-878D9025D0A5}" dt="2025-05-25T16:02:48.572" v="743" actId="478"/>
          <ac:spMkLst>
            <pc:docMk/>
            <pc:sldMk cId="617686201" sldId="448"/>
            <ac:spMk id="11" creationId="{EEFDDE13-0080-AA68-F225-783B2ACE03B7}"/>
          </ac:spMkLst>
        </pc:spChg>
        <pc:spChg chg="mod">
          <ac:chgData name="MASITAH BINTI GHAZALI" userId="94db6960-132c-444f-a4d9-23ae1565c350" providerId="ADAL" clId="{5F9B4557-3AA2-DC47-A29D-878D9025D0A5}" dt="2025-05-25T16:03:02.744" v="749" actId="5793"/>
          <ac:spMkLst>
            <pc:docMk/>
            <pc:sldMk cId="617686201" sldId="448"/>
            <ac:spMk id="24" creationId="{412DF868-EAB4-C48E-A151-B5D7D77C27A2}"/>
          </ac:spMkLst>
        </pc:spChg>
        <pc:picChg chg="add mod">
          <ac:chgData name="MASITAH BINTI GHAZALI" userId="94db6960-132c-444f-a4d9-23ae1565c350" providerId="ADAL" clId="{5F9B4557-3AA2-DC47-A29D-878D9025D0A5}" dt="2025-05-25T16:03:09.512" v="750" actId="1076"/>
          <ac:picMkLst>
            <pc:docMk/>
            <pc:sldMk cId="617686201" sldId="448"/>
            <ac:picMk id="2" creationId="{5D4E780B-4E27-A2CC-B386-45A1370F23CD}"/>
          </ac:picMkLst>
        </pc:picChg>
      </pc:sldChg>
      <pc:sldChg chg="del">
        <pc:chgData name="MASITAH BINTI GHAZALI" userId="94db6960-132c-444f-a4d9-23ae1565c350" providerId="ADAL" clId="{5F9B4557-3AA2-DC47-A29D-878D9025D0A5}" dt="2025-05-25T16:01:14.781" v="689" actId="2696"/>
        <pc:sldMkLst>
          <pc:docMk/>
          <pc:sldMk cId="1658775598" sldId="449"/>
        </pc:sldMkLst>
      </pc:sldChg>
      <pc:sldChg chg="del">
        <pc:chgData name="MASITAH BINTI GHAZALI" userId="94db6960-132c-444f-a4d9-23ae1565c350" providerId="ADAL" clId="{5F9B4557-3AA2-DC47-A29D-878D9025D0A5}" dt="2025-05-25T16:01:14.793" v="690" actId="2696"/>
        <pc:sldMkLst>
          <pc:docMk/>
          <pc:sldMk cId="2056377831" sldId="450"/>
        </pc:sldMkLst>
      </pc:sldChg>
      <pc:sldChg chg="del">
        <pc:chgData name="MASITAH BINTI GHAZALI" userId="94db6960-132c-444f-a4d9-23ae1565c350" providerId="ADAL" clId="{5F9B4557-3AA2-DC47-A29D-878D9025D0A5}" dt="2025-05-25T16:01:14.841" v="691" actId="2696"/>
        <pc:sldMkLst>
          <pc:docMk/>
          <pc:sldMk cId="3819929136" sldId="451"/>
        </pc:sldMkLst>
      </pc:sldChg>
      <pc:sldChg chg="del">
        <pc:chgData name="MASITAH BINTI GHAZALI" userId="94db6960-132c-444f-a4d9-23ae1565c350" providerId="ADAL" clId="{5F9B4557-3AA2-DC47-A29D-878D9025D0A5}" dt="2025-05-25T16:01:14.853" v="692" actId="2696"/>
        <pc:sldMkLst>
          <pc:docMk/>
          <pc:sldMk cId="1606153625" sldId="452"/>
        </pc:sldMkLst>
      </pc:sldChg>
      <pc:sldChg chg="del">
        <pc:chgData name="MASITAH BINTI GHAZALI" userId="94db6960-132c-444f-a4d9-23ae1565c350" providerId="ADAL" clId="{5F9B4557-3AA2-DC47-A29D-878D9025D0A5}" dt="2025-05-25T16:01:14.770" v="688" actId="2696"/>
        <pc:sldMkLst>
          <pc:docMk/>
          <pc:sldMk cId="1723519107" sldId="453"/>
        </pc:sldMkLst>
      </pc:sldChg>
      <pc:sldChg chg="del">
        <pc:chgData name="MASITAH BINTI GHAZALI" userId="94db6960-132c-444f-a4d9-23ae1565c350" providerId="ADAL" clId="{5F9B4557-3AA2-DC47-A29D-878D9025D0A5}" dt="2025-05-25T16:01:14.866" v="693" actId="2696"/>
        <pc:sldMkLst>
          <pc:docMk/>
          <pc:sldMk cId="1842698298" sldId="454"/>
        </pc:sldMkLst>
      </pc:sldChg>
      <pc:sldChg chg="del">
        <pc:chgData name="MASITAH BINTI GHAZALI" userId="94db6960-132c-444f-a4d9-23ae1565c350" providerId="ADAL" clId="{5F9B4557-3AA2-DC47-A29D-878D9025D0A5}" dt="2025-05-25T16:01:14.876" v="694" actId="2696"/>
        <pc:sldMkLst>
          <pc:docMk/>
          <pc:sldMk cId="2452242563" sldId="455"/>
        </pc:sldMkLst>
      </pc:sldChg>
      <pc:sldChg chg="del">
        <pc:chgData name="MASITAH BINTI GHAZALI" userId="94db6960-132c-444f-a4d9-23ae1565c350" providerId="ADAL" clId="{5F9B4557-3AA2-DC47-A29D-878D9025D0A5}" dt="2025-05-25T16:01:17.963" v="696" actId="2696"/>
        <pc:sldMkLst>
          <pc:docMk/>
          <pc:sldMk cId="1638355943" sldId="456"/>
        </pc:sldMkLst>
      </pc:sldChg>
      <pc:sldChg chg="del">
        <pc:chgData name="MASITAH BINTI GHAZALI" userId="94db6960-132c-444f-a4d9-23ae1565c350" providerId="ADAL" clId="{5F9B4557-3AA2-DC47-A29D-878D9025D0A5}" dt="2025-05-25T16:01:17.977" v="697" actId="2696"/>
        <pc:sldMkLst>
          <pc:docMk/>
          <pc:sldMk cId="2457610653" sldId="457"/>
        </pc:sldMkLst>
      </pc:sldChg>
      <pc:sldChg chg="del">
        <pc:chgData name="MASITAH BINTI GHAZALI" userId="94db6960-132c-444f-a4d9-23ae1565c350" providerId="ADAL" clId="{5F9B4557-3AA2-DC47-A29D-878D9025D0A5}" dt="2025-05-25T16:01:17.994" v="698" actId="2696"/>
        <pc:sldMkLst>
          <pc:docMk/>
          <pc:sldMk cId="3244984848" sldId="458"/>
        </pc:sldMkLst>
      </pc:sldChg>
      <pc:sldChg chg="del">
        <pc:chgData name="MASITAH BINTI GHAZALI" userId="94db6960-132c-444f-a4d9-23ae1565c350" providerId="ADAL" clId="{5F9B4557-3AA2-DC47-A29D-878D9025D0A5}" dt="2025-05-25T16:01:18.011" v="699" actId="2696"/>
        <pc:sldMkLst>
          <pc:docMk/>
          <pc:sldMk cId="2353299512" sldId="459"/>
        </pc:sldMkLst>
      </pc:sldChg>
      <pc:sldChg chg="del">
        <pc:chgData name="MASITAH BINTI GHAZALI" userId="94db6960-132c-444f-a4d9-23ae1565c350" providerId="ADAL" clId="{5F9B4557-3AA2-DC47-A29D-878D9025D0A5}" dt="2025-05-25T16:01:18.184" v="700" actId="2696"/>
        <pc:sldMkLst>
          <pc:docMk/>
          <pc:sldMk cId="2660788343" sldId="460"/>
        </pc:sldMkLst>
      </pc:sldChg>
      <pc:sldChg chg="del">
        <pc:chgData name="MASITAH BINTI GHAZALI" userId="94db6960-132c-444f-a4d9-23ae1565c350" providerId="ADAL" clId="{5F9B4557-3AA2-DC47-A29D-878D9025D0A5}" dt="2025-05-25T16:01:18.263" v="701" actId="2696"/>
        <pc:sldMkLst>
          <pc:docMk/>
          <pc:sldMk cId="1622845642" sldId="461"/>
        </pc:sldMkLst>
      </pc:sldChg>
      <pc:sldChg chg="del">
        <pc:chgData name="MASITAH BINTI GHAZALI" userId="94db6960-132c-444f-a4d9-23ae1565c350" providerId="ADAL" clId="{5F9B4557-3AA2-DC47-A29D-878D9025D0A5}" dt="2025-05-25T16:01:18.364" v="702" actId="2696"/>
        <pc:sldMkLst>
          <pc:docMk/>
          <pc:sldMk cId="379096116" sldId="462"/>
        </pc:sldMkLst>
      </pc:sldChg>
      <pc:sldChg chg="modSp add mod">
        <pc:chgData name="MASITAH BINTI GHAZALI" userId="94db6960-132c-444f-a4d9-23ae1565c350" providerId="ADAL" clId="{5F9B4557-3AA2-DC47-A29D-878D9025D0A5}" dt="2025-05-25T15:45:33.301" v="178" actId="403"/>
        <pc:sldMkLst>
          <pc:docMk/>
          <pc:sldMk cId="2389008148" sldId="463"/>
        </pc:sldMkLst>
        <pc:spChg chg="mod">
          <ac:chgData name="MASITAH BINTI GHAZALI" userId="94db6960-132c-444f-a4d9-23ae1565c350" providerId="ADAL" clId="{5F9B4557-3AA2-DC47-A29D-878D9025D0A5}" dt="2025-05-25T15:45:33.301" v="178" actId="403"/>
          <ac:spMkLst>
            <pc:docMk/>
            <pc:sldMk cId="2389008148" sldId="463"/>
            <ac:spMk id="6" creationId="{C51CDEF5-04F5-AB48-8AD4-9CB8FCAD9CD9}"/>
          </ac:spMkLst>
        </pc:spChg>
      </pc:sldChg>
      <pc:sldChg chg="modSp add mod">
        <pc:chgData name="MASITAH BINTI GHAZALI" userId="94db6960-132c-444f-a4d9-23ae1565c350" providerId="ADAL" clId="{5F9B4557-3AA2-DC47-A29D-878D9025D0A5}" dt="2025-05-25T15:48:57.124" v="280" actId="404"/>
        <pc:sldMkLst>
          <pc:docMk/>
          <pc:sldMk cId="3861334487" sldId="464"/>
        </pc:sldMkLst>
        <pc:spChg chg="mod">
          <ac:chgData name="MASITAH BINTI GHAZALI" userId="94db6960-132c-444f-a4d9-23ae1565c350" providerId="ADAL" clId="{5F9B4557-3AA2-DC47-A29D-878D9025D0A5}" dt="2025-05-25T15:48:57.124" v="280" actId="404"/>
          <ac:spMkLst>
            <pc:docMk/>
            <pc:sldMk cId="3861334487" sldId="464"/>
            <ac:spMk id="6" creationId="{F74A2B3F-85B1-8945-E4EB-854EA1B123F9}"/>
          </ac:spMkLst>
        </pc:spChg>
      </pc:sldChg>
      <pc:sldChg chg="addSp delSp modSp add mod">
        <pc:chgData name="MASITAH BINTI GHAZALI" userId="94db6960-132c-444f-a4d9-23ae1565c350" providerId="ADAL" clId="{5F9B4557-3AA2-DC47-A29D-878D9025D0A5}" dt="2025-05-25T15:49:31.041" v="289" actId="1036"/>
        <pc:sldMkLst>
          <pc:docMk/>
          <pc:sldMk cId="3087694332" sldId="465"/>
        </pc:sldMkLst>
        <pc:spChg chg="mod">
          <ac:chgData name="MASITAH BINTI GHAZALI" userId="94db6960-132c-444f-a4d9-23ae1565c350" providerId="ADAL" clId="{5F9B4557-3AA2-DC47-A29D-878D9025D0A5}" dt="2025-05-25T15:49:31.041" v="289" actId="1036"/>
          <ac:spMkLst>
            <pc:docMk/>
            <pc:sldMk cId="3087694332" sldId="465"/>
            <ac:spMk id="4" creationId="{090D0AC4-0804-9586-8C7B-F117A0065F6B}"/>
          </ac:spMkLst>
        </pc:spChg>
        <pc:picChg chg="add mod">
          <ac:chgData name="MASITAH BINTI GHAZALI" userId="94db6960-132c-444f-a4d9-23ae1565c350" providerId="ADAL" clId="{5F9B4557-3AA2-DC47-A29D-878D9025D0A5}" dt="2025-05-25T15:49:22.401" v="284" actId="1076"/>
          <ac:picMkLst>
            <pc:docMk/>
            <pc:sldMk cId="3087694332" sldId="465"/>
            <ac:picMk id="2" creationId="{10094A7F-504D-13B1-3547-C1072E2860D8}"/>
          </ac:picMkLst>
        </pc:picChg>
        <pc:picChg chg="del">
          <ac:chgData name="MASITAH BINTI GHAZALI" userId="94db6960-132c-444f-a4d9-23ae1565c350" providerId="ADAL" clId="{5F9B4557-3AA2-DC47-A29D-878D9025D0A5}" dt="2025-05-25T15:49:15.342" v="282" actId="478"/>
          <ac:picMkLst>
            <pc:docMk/>
            <pc:sldMk cId="3087694332" sldId="465"/>
            <ac:picMk id="5" creationId="{47732DDF-5212-517E-1059-8EB8E543FE8F}"/>
          </ac:picMkLst>
        </pc:picChg>
      </pc:sldChg>
      <pc:sldChg chg="modSp add mod">
        <pc:chgData name="MASITAH BINTI GHAZALI" userId="94db6960-132c-444f-a4d9-23ae1565c350" providerId="ADAL" clId="{5F9B4557-3AA2-DC47-A29D-878D9025D0A5}" dt="2025-05-25T15:51:15.841" v="344" actId="20577"/>
        <pc:sldMkLst>
          <pc:docMk/>
          <pc:sldMk cId="2735189414" sldId="466"/>
        </pc:sldMkLst>
        <pc:spChg chg="mod">
          <ac:chgData name="MASITAH BINTI GHAZALI" userId="94db6960-132c-444f-a4d9-23ae1565c350" providerId="ADAL" clId="{5F9B4557-3AA2-DC47-A29D-878D9025D0A5}" dt="2025-05-25T15:51:15.841" v="344" actId="20577"/>
          <ac:spMkLst>
            <pc:docMk/>
            <pc:sldMk cId="2735189414" sldId="466"/>
            <ac:spMk id="11" creationId="{197A9E21-AFBF-7D9F-3C80-360B3BD8AF71}"/>
          </ac:spMkLst>
        </pc:spChg>
        <pc:spChg chg="mod">
          <ac:chgData name="MASITAH BINTI GHAZALI" userId="94db6960-132c-444f-a4d9-23ae1565c350" providerId="ADAL" clId="{5F9B4557-3AA2-DC47-A29D-878D9025D0A5}" dt="2025-05-25T15:51:08.519" v="331" actId="113"/>
          <ac:spMkLst>
            <pc:docMk/>
            <pc:sldMk cId="2735189414" sldId="466"/>
            <ac:spMk id="24" creationId="{2DCC927E-F3E7-0077-7C55-3B010D94CA9F}"/>
          </ac:spMkLst>
        </pc:spChg>
      </pc:sldChg>
      <pc:sldChg chg="modSp add mod">
        <pc:chgData name="MASITAH BINTI GHAZALI" userId="94db6960-132c-444f-a4d9-23ae1565c350" providerId="ADAL" clId="{5F9B4557-3AA2-DC47-A29D-878D9025D0A5}" dt="2025-05-25T15:53:54.820" v="401" actId="1076"/>
        <pc:sldMkLst>
          <pc:docMk/>
          <pc:sldMk cId="340760531" sldId="467"/>
        </pc:sldMkLst>
        <pc:spChg chg="mod">
          <ac:chgData name="MASITAH BINTI GHAZALI" userId="94db6960-132c-444f-a4d9-23ae1565c350" providerId="ADAL" clId="{5F9B4557-3AA2-DC47-A29D-878D9025D0A5}" dt="2025-05-25T15:53:49.700" v="400" actId="1076"/>
          <ac:spMkLst>
            <pc:docMk/>
            <pc:sldMk cId="340760531" sldId="467"/>
            <ac:spMk id="11" creationId="{ABE0C0D5-8A85-96F4-DCF8-0969194B672B}"/>
          </ac:spMkLst>
        </pc:spChg>
        <pc:spChg chg="mod">
          <ac:chgData name="MASITAH BINTI GHAZALI" userId="94db6960-132c-444f-a4d9-23ae1565c350" providerId="ADAL" clId="{5F9B4557-3AA2-DC47-A29D-878D9025D0A5}" dt="2025-05-25T15:53:54.820" v="401" actId="1076"/>
          <ac:spMkLst>
            <pc:docMk/>
            <pc:sldMk cId="340760531" sldId="467"/>
            <ac:spMk id="24" creationId="{B1002637-FFDD-DF40-70C7-9C1C097B9DB3}"/>
          </ac:spMkLst>
        </pc:spChg>
      </pc:sldChg>
      <pc:sldChg chg="modSp add mod">
        <pc:chgData name="MASITAH BINTI GHAZALI" userId="94db6960-132c-444f-a4d9-23ae1565c350" providerId="ADAL" clId="{5F9B4557-3AA2-DC47-A29D-878D9025D0A5}" dt="2025-05-25T15:53:46.141" v="399" actId="1076"/>
        <pc:sldMkLst>
          <pc:docMk/>
          <pc:sldMk cId="1134482137" sldId="468"/>
        </pc:sldMkLst>
        <pc:spChg chg="mod">
          <ac:chgData name="MASITAH BINTI GHAZALI" userId="94db6960-132c-444f-a4d9-23ae1565c350" providerId="ADAL" clId="{5F9B4557-3AA2-DC47-A29D-878D9025D0A5}" dt="2025-05-25T15:53:46.141" v="399" actId="1076"/>
          <ac:spMkLst>
            <pc:docMk/>
            <pc:sldMk cId="1134482137" sldId="468"/>
            <ac:spMk id="11" creationId="{B2DB8DF7-6F0E-95B8-0685-198EBCD4C6B0}"/>
          </ac:spMkLst>
        </pc:spChg>
        <pc:spChg chg="mod">
          <ac:chgData name="MASITAH BINTI GHAZALI" userId="94db6960-132c-444f-a4d9-23ae1565c350" providerId="ADAL" clId="{5F9B4557-3AA2-DC47-A29D-878D9025D0A5}" dt="2025-05-25T15:52:55.823" v="398" actId="1076"/>
          <ac:spMkLst>
            <pc:docMk/>
            <pc:sldMk cId="1134482137" sldId="468"/>
            <ac:spMk id="24" creationId="{BFC7B1C6-5D76-6CBD-67AB-BF32097011B7}"/>
          </ac:spMkLst>
        </pc:spChg>
      </pc:sldChg>
      <pc:sldChg chg="modSp add mod">
        <pc:chgData name="MASITAH BINTI GHAZALI" userId="94db6960-132c-444f-a4d9-23ae1565c350" providerId="ADAL" clId="{5F9B4557-3AA2-DC47-A29D-878D9025D0A5}" dt="2025-05-25T15:54:47.712" v="441" actId="1076"/>
        <pc:sldMkLst>
          <pc:docMk/>
          <pc:sldMk cId="3621359960" sldId="469"/>
        </pc:sldMkLst>
        <pc:spChg chg="mod">
          <ac:chgData name="MASITAH BINTI GHAZALI" userId="94db6960-132c-444f-a4d9-23ae1565c350" providerId="ADAL" clId="{5F9B4557-3AA2-DC47-A29D-878D9025D0A5}" dt="2025-05-25T15:54:19.912" v="427" actId="20577"/>
          <ac:spMkLst>
            <pc:docMk/>
            <pc:sldMk cId="3621359960" sldId="469"/>
            <ac:spMk id="11" creationId="{E7F6B7D3-90F1-D684-C9A1-674CABD2DE6B}"/>
          </ac:spMkLst>
        </pc:spChg>
        <pc:spChg chg="mod">
          <ac:chgData name="MASITAH BINTI GHAZALI" userId="94db6960-132c-444f-a4d9-23ae1565c350" providerId="ADAL" clId="{5F9B4557-3AA2-DC47-A29D-878D9025D0A5}" dt="2025-05-25T15:54:47.712" v="441" actId="1076"/>
          <ac:spMkLst>
            <pc:docMk/>
            <pc:sldMk cId="3621359960" sldId="469"/>
            <ac:spMk id="24" creationId="{8AEF235A-45CA-F723-B373-73744B320534}"/>
          </ac:spMkLst>
        </pc:spChg>
      </pc:sldChg>
      <pc:sldChg chg="modSp add mod">
        <pc:chgData name="MASITAH BINTI GHAZALI" userId="94db6960-132c-444f-a4d9-23ae1565c350" providerId="ADAL" clId="{5F9B4557-3AA2-DC47-A29D-878D9025D0A5}" dt="2025-05-25T15:56:54.321" v="530" actId="1076"/>
        <pc:sldMkLst>
          <pc:docMk/>
          <pc:sldMk cId="4059231046" sldId="470"/>
        </pc:sldMkLst>
        <pc:spChg chg="mod">
          <ac:chgData name="MASITAH BINTI GHAZALI" userId="94db6960-132c-444f-a4d9-23ae1565c350" providerId="ADAL" clId="{5F9B4557-3AA2-DC47-A29D-878D9025D0A5}" dt="2025-05-25T15:56:54.321" v="530" actId="1076"/>
          <ac:spMkLst>
            <pc:docMk/>
            <pc:sldMk cId="4059231046" sldId="470"/>
            <ac:spMk id="11" creationId="{85218AA1-EBB0-84B0-6387-96B0B84504DC}"/>
          </ac:spMkLst>
        </pc:spChg>
        <pc:spChg chg="mod">
          <ac:chgData name="MASITAH BINTI GHAZALI" userId="94db6960-132c-444f-a4d9-23ae1565c350" providerId="ADAL" clId="{5F9B4557-3AA2-DC47-A29D-878D9025D0A5}" dt="2025-05-25T15:56:09.707" v="492" actId="1076"/>
          <ac:spMkLst>
            <pc:docMk/>
            <pc:sldMk cId="4059231046" sldId="470"/>
            <ac:spMk id="24" creationId="{52A46907-7874-492A-37B8-E06FCFBBA746}"/>
          </ac:spMkLst>
        </pc:spChg>
      </pc:sldChg>
      <pc:sldChg chg="modSp add mod">
        <pc:chgData name="MASITAH BINTI GHAZALI" userId="94db6960-132c-444f-a4d9-23ae1565c350" providerId="ADAL" clId="{5F9B4557-3AA2-DC47-A29D-878D9025D0A5}" dt="2025-05-25T15:58:24.831" v="579" actId="404"/>
        <pc:sldMkLst>
          <pc:docMk/>
          <pc:sldMk cId="134923673" sldId="471"/>
        </pc:sldMkLst>
        <pc:spChg chg="mod">
          <ac:chgData name="MASITAH BINTI GHAZALI" userId="94db6960-132c-444f-a4d9-23ae1565c350" providerId="ADAL" clId="{5F9B4557-3AA2-DC47-A29D-878D9025D0A5}" dt="2025-05-25T15:56:45.049" v="529" actId="1076"/>
          <ac:spMkLst>
            <pc:docMk/>
            <pc:sldMk cId="134923673" sldId="471"/>
            <ac:spMk id="11" creationId="{E712E241-B212-1316-E6E6-B8019EDF0985}"/>
          </ac:spMkLst>
        </pc:spChg>
        <pc:spChg chg="mod">
          <ac:chgData name="MASITAH BINTI GHAZALI" userId="94db6960-132c-444f-a4d9-23ae1565c350" providerId="ADAL" clId="{5F9B4557-3AA2-DC47-A29D-878D9025D0A5}" dt="2025-05-25T15:58:24.831" v="579" actId="404"/>
          <ac:spMkLst>
            <pc:docMk/>
            <pc:sldMk cId="134923673" sldId="471"/>
            <ac:spMk id="24" creationId="{FE8D5F0A-F969-1B08-C0C4-A9F30D82701E}"/>
          </ac:spMkLst>
        </pc:spChg>
      </pc:sldChg>
      <pc:sldChg chg="modSp add mod">
        <pc:chgData name="MASITAH BINTI GHAZALI" userId="94db6960-132c-444f-a4d9-23ae1565c350" providerId="ADAL" clId="{5F9B4557-3AA2-DC47-A29D-878D9025D0A5}" dt="2025-05-25T15:59:13.795" v="614" actId="1076"/>
        <pc:sldMkLst>
          <pc:docMk/>
          <pc:sldMk cId="1523888502" sldId="472"/>
        </pc:sldMkLst>
        <pc:spChg chg="mod">
          <ac:chgData name="MASITAH BINTI GHAZALI" userId="94db6960-132c-444f-a4d9-23ae1565c350" providerId="ADAL" clId="{5F9B4557-3AA2-DC47-A29D-878D9025D0A5}" dt="2025-05-25T15:58:44.427" v="604" actId="20577"/>
          <ac:spMkLst>
            <pc:docMk/>
            <pc:sldMk cId="1523888502" sldId="472"/>
            <ac:spMk id="11" creationId="{E9EECAD2-A2EF-13CD-214F-9E64FBF8D179}"/>
          </ac:spMkLst>
        </pc:spChg>
        <pc:spChg chg="mod">
          <ac:chgData name="MASITAH BINTI GHAZALI" userId="94db6960-132c-444f-a4d9-23ae1565c350" providerId="ADAL" clId="{5F9B4557-3AA2-DC47-A29D-878D9025D0A5}" dt="2025-05-25T15:59:13.795" v="614" actId="1076"/>
          <ac:spMkLst>
            <pc:docMk/>
            <pc:sldMk cId="1523888502" sldId="472"/>
            <ac:spMk id="24" creationId="{45814BC2-E138-33B9-3513-C83E6FD04780}"/>
          </ac:spMkLst>
        </pc:spChg>
      </pc:sldChg>
      <pc:sldChg chg="modSp add mod">
        <pc:chgData name="MASITAH BINTI GHAZALI" userId="94db6960-132c-444f-a4d9-23ae1565c350" providerId="ADAL" clId="{5F9B4557-3AA2-DC47-A29D-878D9025D0A5}" dt="2025-05-25T15:59:56.521" v="649" actId="1076"/>
        <pc:sldMkLst>
          <pc:docMk/>
          <pc:sldMk cId="64670123" sldId="473"/>
        </pc:sldMkLst>
        <pc:spChg chg="mod">
          <ac:chgData name="MASITAH BINTI GHAZALI" userId="94db6960-132c-444f-a4d9-23ae1565c350" providerId="ADAL" clId="{5F9B4557-3AA2-DC47-A29D-878D9025D0A5}" dt="2025-05-25T15:59:27.153" v="628" actId="20577"/>
          <ac:spMkLst>
            <pc:docMk/>
            <pc:sldMk cId="64670123" sldId="473"/>
            <ac:spMk id="11" creationId="{8E4C0CAA-E0E9-4C1F-D3D4-9201EE25A7A0}"/>
          </ac:spMkLst>
        </pc:spChg>
        <pc:spChg chg="mod">
          <ac:chgData name="MASITAH BINTI GHAZALI" userId="94db6960-132c-444f-a4d9-23ae1565c350" providerId="ADAL" clId="{5F9B4557-3AA2-DC47-A29D-878D9025D0A5}" dt="2025-05-25T15:59:56.521" v="649" actId="1076"/>
          <ac:spMkLst>
            <pc:docMk/>
            <pc:sldMk cId="64670123" sldId="473"/>
            <ac:spMk id="24" creationId="{E44BDD23-82B2-D340-633E-D83E95D36805}"/>
          </ac:spMkLst>
        </pc:spChg>
      </pc:sldChg>
      <pc:sldChg chg="addSp delSp modSp add mod">
        <pc:chgData name="MASITAH BINTI GHAZALI" userId="94db6960-132c-444f-a4d9-23ae1565c350" providerId="ADAL" clId="{5F9B4557-3AA2-DC47-A29D-878D9025D0A5}" dt="2025-05-25T16:03:56.801" v="768" actId="1076"/>
        <pc:sldMkLst>
          <pc:docMk/>
          <pc:sldMk cId="1185913181" sldId="474"/>
        </pc:sldMkLst>
        <pc:spChg chg="mod">
          <ac:chgData name="MASITAH BINTI GHAZALI" userId="94db6960-132c-444f-a4d9-23ae1565c350" providerId="ADAL" clId="{5F9B4557-3AA2-DC47-A29D-878D9025D0A5}" dt="2025-05-25T16:03:56.801" v="768" actId="1076"/>
          <ac:spMkLst>
            <pc:docMk/>
            <pc:sldMk cId="1185913181" sldId="474"/>
            <ac:spMk id="24" creationId="{1AB05467-C4B3-A6AD-C451-12BC6986FB67}"/>
          </ac:spMkLst>
        </pc:spChg>
        <pc:picChg chg="del">
          <ac:chgData name="MASITAH BINTI GHAZALI" userId="94db6960-132c-444f-a4d9-23ae1565c350" providerId="ADAL" clId="{5F9B4557-3AA2-DC47-A29D-878D9025D0A5}" dt="2025-05-25T16:03:49.903" v="765" actId="478"/>
          <ac:picMkLst>
            <pc:docMk/>
            <pc:sldMk cId="1185913181" sldId="474"/>
            <ac:picMk id="2" creationId="{3004C668-EB18-5ADD-A144-CC321831C392}"/>
          </ac:picMkLst>
        </pc:picChg>
        <pc:picChg chg="add mod">
          <ac:chgData name="MASITAH BINTI GHAZALI" userId="94db6960-132c-444f-a4d9-23ae1565c350" providerId="ADAL" clId="{5F9B4557-3AA2-DC47-A29D-878D9025D0A5}" dt="2025-05-25T16:03:53.509" v="767" actId="1076"/>
          <ac:picMkLst>
            <pc:docMk/>
            <pc:sldMk cId="1185913181" sldId="474"/>
            <ac:picMk id="3" creationId="{190A9161-6303-6635-B09E-A5F448777422}"/>
          </ac:picMkLst>
        </pc:picChg>
      </pc:sldChg>
      <pc:sldChg chg="addSp delSp modSp add mod">
        <pc:chgData name="MASITAH BINTI GHAZALI" userId="94db6960-132c-444f-a4d9-23ae1565c350" providerId="ADAL" clId="{5F9B4557-3AA2-DC47-A29D-878D9025D0A5}" dt="2025-05-25T16:04:42.880" v="779"/>
        <pc:sldMkLst>
          <pc:docMk/>
          <pc:sldMk cId="1975334965" sldId="475"/>
        </pc:sldMkLst>
        <pc:spChg chg="del">
          <ac:chgData name="MASITAH BINTI GHAZALI" userId="94db6960-132c-444f-a4d9-23ae1565c350" providerId="ADAL" clId="{5F9B4557-3AA2-DC47-A29D-878D9025D0A5}" dt="2025-05-25T16:04:25.823" v="773" actId="478"/>
          <ac:spMkLst>
            <pc:docMk/>
            <pc:sldMk cId="1975334965" sldId="475"/>
            <ac:spMk id="24" creationId="{B0DA713D-31EA-FB80-0191-D165A43828EC}"/>
          </ac:spMkLst>
        </pc:spChg>
        <pc:picChg chg="add mod">
          <ac:chgData name="MASITAH BINTI GHAZALI" userId="94db6960-132c-444f-a4d9-23ae1565c350" providerId="ADAL" clId="{5F9B4557-3AA2-DC47-A29D-878D9025D0A5}" dt="2025-05-25T16:04:38.281" v="778" actId="1076"/>
          <ac:picMkLst>
            <pc:docMk/>
            <pc:sldMk cId="1975334965" sldId="475"/>
            <ac:picMk id="2" creationId="{D4DD200B-E4A7-03BF-4E04-BD879D714A18}"/>
          </ac:picMkLst>
        </pc:picChg>
        <pc:picChg chg="del">
          <ac:chgData name="MASITAH BINTI GHAZALI" userId="94db6960-132c-444f-a4d9-23ae1565c350" providerId="ADAL" clId="{5F9B4557-3AA2-DC47-A29D-878D9025D0A5}" dt="2025-05-25T16:04:15.909" v="770" actId="478"/>
          <ac:picMkLst>
            <pc:docMk/>
            <pc:sldMk cId="1975334965" sldId="475"/>
            <ac:picMk id="3" creationId="{F9C7DB1C-0D88-907A-028D-2C397207F384}"/>
          </ac:picMkLst>
        </pc:picChg>
        <pc:picChg chg="add mod">
          <ac:chgData name="MASITAH BINTI GHAZALI" userId="94db6960-132c-444f-a4d9-23ae1565c350" providerId="ADAL" clId="{5F9B4557-3AA2-DC47-A29D-878D9025D0A5}" dt="2025-05-25T16:04:42.880" v="779"/>
          <ac:picMkLst>
            <pc:docMk/>
            <pc:sldMk cId="1975334965" sldId="475"/>
            <ac:picMk id="5" creationId="{55EEEAD7-2F7E-ED5D-A203-34F91F194B12}"/>
          </ac:picMkLst>
        </pc:picChg>
      </pc:sldChg>
      <pc:sldChg chg="add">
        <pc:chgData name="MASITAH BINTI GHAZALI" userId="94db6960-132c-444f-a4d9-23ae1565c350" providerId="ADAL" clId="{5F9B4557-3AA2-DC47-A29D-878D9025D0A5}" dt="2025-05-25T16:05:41.226" v="788"/>
        <pc:sldMkLst>
          <pc:docMk/>
          <pc:sldMk cId="45280844" sldId="476"/>
        </pc:sldMkLst>
      </pc:sldChg>
      <pc:sldChg chg="addSp delSp modSp add del mod">
        <pc:chgData name="MASITAH BINTI GHAZALI" userId="94db6960-132c-444f-a4d9-23ae1565c350" providerId="ADAL" clId="{5F9B4557-3AA2-DC47-A29D-878D9025D0A5}" dt="2025-05-25T16:05:34.217" v="787" actId="2696"/>
        <pc:sldMkLst>
          <pc:docMk/>
          <pc:sldMk cId="2679095252" sldId="476"/>
        </pc:sldMkLst>
        <pc:picChg chg="del">
          <ac:chgData name="MASITAH BINTI GHAZALI" userId="94db6960-132c-444f-a4d9-23ae1565c350" providerId="ADAL" clId="{5F9B4557-3AA2-DC47-A29D-878D9025D0A5}" dt="2025-05-25T16:05:05.483" v="782" actId="478"/>
          <ac:picMkLst>
            <pc:docMk/>
            <pc:sldMk cId="2679095252" sldId="476"/>
            <ac:picMk id="2" creationId="{5C1E031D-BF2A-EEBB-2E9D-9C729ADA890B}"/>
          </ac:picMkLst>
        </pc:picChg>
        <pc:picChg chg="add mod">
          <ac:chgData name="MASITAH BINTI GHAZALI" userId="94db6960-132c-444f-a4d9-23ae1565c350" providerId="ADAL" clId="{5F9B4557-3AA2-DC47-A29D-878D9025D0A5}" dt="2025-05-25T16:05:02.017" v="781"/>
          <ac:picMkLst>
            <pc:docMk/>
            <pc:sldMk cId="2679095252" sldId="476"/>
            <ac:picMk id="3" creationId="{0D231563-AE00-B868-C55D-3789F4FEC0E4}"/>
          </ac:picMkLst>
        </pc:picChg>
        <pc:picChg chg="add mod">
          <ac:chgData name="MASITAH BINTI GHAZALI" userId="94db6960-132c-444f-a4d9-23ae1565c350" providerId="ADAL" clId="{5F9B4557-3AA2-DC47-A29D-878D9025D0A5}" dt="2025-05-25T16:05:15.805" v="786" actId="1076"/>
          <ac:picMkLst>
            <pc:docMk/>
            <pc:sldMk cId="2679095252" sldId="476"/>
            <ac:picMk id="5" creationId="{5906C4DF-6558-015F-4F9E-0D8098E6F1EF}"/>
          </ac:picMkLst>
        </pc:picChg>
      </pc:sldChg>
    </pc:docChg>
  </pc:docChgLst>
  <pc:docChgLst>
    <pc:chgData name="MASITAH BINTI GHAZALI" userId="94db6960-132c-444f-a4d9-23ae1565c350" providerId="ADAL" clId="{199A6A4A-CBCC-F948-B018-DA19764F43B6}"/>
    <pc:docChg chg="custSel addSld delSld modSld modSection">
      <pc:chgData name="MASITAH BINTI GHAZALI" userId="94db6960-132c-444f-a4d9-23ae1565c350" providerId="ADAL" clId="{199A6A4A-CBCC-F948-B018-DA19764F43B6}" dt="2025-05-25T16:57:14.175" v="445" actId="1076"/>
      <pc:docMkLst>
        <pc:docMk/>
      </pc:docMkLst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3798476318" sldId="257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386140562" sldId="258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2948651567" sldId="259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4287140118" sldId="260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361238326" sldId="261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3459338269" sldId="262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440381486" sldId="263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756483829" sldId="264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506883237" sldId="265"/>
        </pc:sldMkLst>
      </pc:sldChg>
      <pc:sldChg chg="modSp add mod">
        <pc:chgData name="MASITAH BINTI GHAZALI" userId="94db6960-132c-444f-a4d9-23ae1565c350" providerId="ADAL" clId="{199A6A4A-CBCC-F948-B018-DA19764F43B6}" dt="2025-05-25T16:47:32.129" v="275" actId="1076"/>
        <pc:sldMkLst>
          <pc:docMk/>
          <pc:sldMk cId="582629853" sldId="279"/>
        </pc:sldMkLst>
        <pc:picChg chg="mod">
          <ac:chgData name="MASITAH BINTI GHAZALI" userId="94db6960-132c-444f-a4d9-23ae1565c350" providerId="ADAL" clId="{199A6A4A-CBCC-F948-B018-DA19764F43B6}" dt="2025-05-25T16:47:32.129" v="275" actId="1076"/>
          <ac:picMkLst>
            <pc:docMk/>
            <pc:sldMk cId="582629853" sldId="279"/>
            <ac:picMk id="6" creationId="{00000000-0000-0000-0000-000000000000}"/>
          </ac:picMkLst>
        </pc:picChg>
      </pc:sldChg>
      <pc:sldChg chg="modSp add mod">
        <pc:chgData name="MASITAH BINTI GHAZALI" userId="94db6960-132c-444f-a4d9-23ae1565c350" providerId="ADAL" clId="{199A6A4A-CBCC-F948-B018-DA19764F43B6}" dt="2025-05-25T16:47:40.919" v="278" actId="14100"/>
        <pc:sldMkLst>
          <pc:docMk/>
          <pc:sldMk cId="1462929847" sldId="280"/>
        </pc:sldMkLst>
        <pc:picChg chg="mod">
          <ac:chgData name="MASITAH BINTI GHAZALI" userId="94db6960-132c-444f-a4d9-23ae1565c350" providerId="ADAL" clId="{199A6A4A-CBCC-F948-B018-DA19764F43B6}" dt="2025-05-25T16:47:40.919" v="278" actId="14100"/>
          <ac:picMkLst>
            <pc:docMk/>
            <pc:sldMk cId="1462929847" sldId="280"/>
            <ac:picMk id="3" creationId="{00000000-0000-0000-0000-000000000000}"/>
          </ac:picMkLst>
        </pc:picChg>
      </pc:sldChg>
      <pc:sldChg chg="modSp add mod">
        <pc:chgData name="MASITAH BINTI GHAZALI" userId="94db6960-132c-444f-a4d9-23ae1565c350" providerId="ADAL" clId="{199A6A4A-CBCC-F948-B018-DA19764F43B6}" dt="2025-05-25T16:48:01.380" v="286" actId="1076"/>
        <pc:sldMkLst>
          <pc:docMk/>
          <pc:sldMk cId="2432464319" sldId="281"/>
        </pc:sldMkLst>
        <pc:picChg chg="mod">
          <ac:chgData name="MASITAH BINTI GHAZALI" userId="94db6960-132c-444f-a4d9-23ae1565c350" providerId="ADAL" clId="{199A6A4A-CBCC-F948-B018-DA19764F43B6}" dt="2025-05-25T16:48:01.380" v="286" actId="1076"/>
          <ac:picMkLst>
            <pc:docMk/>
            <pc:sldMk cId="2432464319" sldId="281"/>
            <ac:picMk id="2" creationId="{00000000-0000-0000-0000-000000000000}"/>
          </ac:picMkLst>
        </pc:picChg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013560095" sldId="283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314253949" sldId="284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3516485024" sldId="285"/>
        </pc:sldMkLst>
      </pc:sldChg>
      <pc:sldChg chg="modSp add mod">
        <pc:chgData name="MASITAH BINTI GHAZALI" userId="94db6960-132c-444f-a4d9-23ae1565c350" providerId="ADAL" clId="{199A6A4A-CBCC-F948-B018-DA19764F43B6}" dt="2025-05-25T16:47:52.080" v="282" actId="1076"/>
        <pc:sldMkLst>
          <pc:docMk/>
          <pc:sldMk cId="2791014477" sldId="286"/>
        </pc:sldMkLst>
        <pc:picChg chg="mod">
          <ac:chgData name="MASITAH BINTI GHAZALI" userId="94db6960-132c-444f-a4d9-23ae1565c350" providerId="ADAL" clId="{199A6A4A-CBCC-F948-B018-DA19764F43B6}" dt="2025-05-25T16:47:52.080" v="282" actId="1076"/>
          <ac:picMkLst>
            <pc:docMk/>
            <pc:sldMk cId="2791014477" sldId="286"/>
            <ac:picMk id="2" creationId="{00000000-0000-0000-0000-000000000000}"/>
          </ac:picMkLst>
        </pc:picChg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131305831" sldId="287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380722769" sldId="288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3677212348" sldId="289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4071896857" sldId="290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3001962262" sldId="291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3163682431" sldId="292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176229584" sldId="293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934572315" sldId="294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499132036" sldId="295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4289957390" sldId="296"/>
        </pc:sldMkLst>
      </pc:sldChg>
      <pc:sldChg chg="modSp">
        <pc:chgData name="MASITAH BINTI GHAZALI" userId="94db6960-132c-444f-a4d9-23ae1565c350" providerId="ADAL" clId="{199A6A4A-CBCC-F948-B018-DA19764F43B6}" dt="2025-05-25T16:27:10.892" v="78" actId="20577"/>
        <pc:sldMkLst>
          <pc:docMk/>
          <pc:sldMk cId="2612194120" sldId="297"/>
        </pc:sldMkLst>
        <pc:spChg chg="mod">
          <ac:chgData name="MASITAH BINTI GHAZALI" userId="94db6960-132c-444f-a4d9-23ae1565c350" providerId="ADAL" clId="{199A6A4A-CBCC-F948-B018-DA19764F43B6}" dt="2025-05-25T16:24:04.190" v="42" actId="20577"/>
          <ac:spMkLst>
            <pc:docMk/>
            <pc:sldMk cId="2612194120" sldId="297"/>
            <ac:spMk id="3" creationId="{0BC73770-F834-B3F6-8C54-7A5C1249A7AA}"/>
          </ac:spMkLst>
        </pc:spChg>
        <pc:spChg chg="mod">
          <ac:chgData name="MASITAH BINTI GHAZALI" userId="94db6960-132c-444f-a4d9-23ae1565c350" providerId="ADAL" clId="{199A6A4A-CBCC-F948-B018-DA19764F43B6}" dt="2025-05-25T16:26:51.394" v="59" actId="20577"/>
          <ac:spMkLst>
            <pc:docMk/>
            <pc:sldMk cId="2612194120" sldId="297"/>
            <ac:spMk id="8" creationId="{D6C7A4A7-6CE3-3FED-FB35-D9F97AC95E95}"/>
          </ac:spMkLst>
        </pc:spChg>
        <pc:spChg chg="mod">
          <ac:chgData name="MASITAH BINTI GHAZALI" userId="94db6960-132c-444f-a4d9-23ae1565c350" providerId="ADAL" clId="{199A6A4A-CBCC-F948-B018-DA19764F43B6}" dt="2025-05-25T16:27:10.892" v="78" actId="20577"/>
          <ac:spMkLst>
            <pc:docMk/>
            <pc:sldMk cId="2612194120" sldId="297"/>
            <ac:spMk id="10" creationId="{33F51578-447E-6366-DBB4-20A22F82B516}"/>
          </ac:spMkLst>
        </pc:spChg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2316434697" sldId="298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754147749" sldId="299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946728564" sldId="300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2318825368" sldId="302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526627434" sldId="303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298756417" sldId="304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016488512" sldId="305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2165028357" sldId="306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4034952411" sldId="307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3497684398" sldId="308"/>
        </pc:sldMkLst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4059886708" sldId="309"/>
        </pc:sldMkLst>
      </pc:sldChg>
      <pc:sldChg chg="modSp">
        <pc:chgData name="MASITAH BINTI GHAZALI" userId="94db6960-132c-444f-a4d9-23ae1565c350" providerId="ADAL" clId="{199A6A4A-CBCC-F948-B018-DA19764F43B6}" dt="2025-05-25T16:23:49.832" v="28" actId="20577"/>
        <pc:sldMkLst>
          <pc:docMk/>
          <pc:sldMk cId="839588170" sldId="350"/>
        </pc:sldMkLst>
        <pc:spChg chg="mod">
          <ac:chgData name="MASITAH BINTI GHAZALI" userId="94db6960-132c-444f-a4d9-23ae1565c350" providerId="ADAL" clId="{199A6A4A-CBCC-F948-B018-DA19764F43B6}" dt="2025-05-25T16:23:49.832" v="28" actId="20577"/>
          <ac:spMkLst>
            <pc:docMk/>
            <pc:sldMk cId="839588170" sldId="350"/>
            <ac:spMk id="5" creationId="{49181100-FF79-92DD-2D59-F8730F46A416}"/>
          </ac:spMkLst>
        </pc:spChg>
      </pc:sldChg>
      <pc:sldChg chg="del">
        <pc:chgData name="MASITAH BINTI GHAZALI" userId="94db6960-132c-444f-a4d9-23ae1565c350" providerId="ADAL" clId="{199A6A4A-CBCC-F948-B018-DA19764F43B6}" dt="2025-05-25T16:27:43.737" v="92" actId="2696"/>
        <pc:sldMkLst>
          <pc:docMk/>
          <pc:sldMk cId="4097058015" sldId="361"/>
        </pc:sldMkLst>
      </pc:sldChg>
      <pc:sldChg chg="del">
        <pc:chgData name="MASITAH BINTI GHAZALI" userId="94db6960-132c-444f-a4d9-23ae1565c350" providerId="ADAL" clId="{199A6A4A-CBCC-F948-B018-DA19764F43B6}" dt="2025-05-25T16:27:45.017" v="93" actId="2696"/>
        <pc:sldMkLst>
          <pc:docMk/>
          <pc:sldMk cId="3922235942" sldId="423"/>
        </pc:sldMkLst>
      </pc:sldChg>
      <pc:sldChg chg="modSp mod">
        <pc:chgData name="MASITAH BINTI GHAZALI" userId="94db6960-132c-444f-a4d9-23ae1565c350" providerId="ADAL" clId="{199A6A4A-CBCC-F948-B018-DA19764F43B6}" dt="2025-05-25T16:50:57.283" v="335" actId="20577"/>
        <pc:sldMkLst>
          <pc:docMk/>
          <pc:sldMk cId="2468678839" sldId="447"/>
        </pc:sldMkLst>
        <pc:spChg chg="mod">
          <ac:chgData name="MASITAH BINTI GHAZALI" userId="94db6960-132c-444f-a4d9-23ae1565c350" providerId="ADAL" clId="{199A6A4A-CBCC-F948-B018-DA19764F43B6}" dt="2025-05-25T16:50:57.283" v="335" actId="20577"/>
          <ac:spMkLst>
            <pc:docMk/>
            <pc:sldMk cId="2468678839" sldId="447"/>
            <ac:spMk id="6" creationId="{9BA2DF94-743A-E30B-6542-AB3987675FC7}"/>
          </ac:spMkLst>
        </pc:spChg>
      </pc:sldChg>
      <pc:sldChg chg="addSp delSp modSp mod">
        <pc:chgData name="MASITAH BINTI GHAZALI" userId="94db6960-132c-444f-a4d9-23ae1565c350" providerId="ADAL" clId="{199A6A4A-CBCC-F948-B018-DA19764F43B6}" dt="2025-05-25T16:54:59.144" v="401" actId="1076"/>
        <pc:sldMkLst>
          <pc:docMk/>
          <pc:sldMk cId="617686201" sldId="448"/>
        </pc:sldMkLst>
        <pc:spChg chg="add mod">
          <ac:chgData name="MASITAH BINTI GHAZALI" userId="94db6960-132c-444f-a4d9-23ae1565c350" providerId="ADAL" clId="{199A6A4A-CBCC-F948-B018-DA19764F43B6}" dt="2025-05-25T16:54:31.348" v="396" actId="20577"/>
          <ac:spMkLst>
            <pc:docMk/>
            <pc:sldMk cId="617686201" sldId="448"/>
            <ac:spMk id="5" creationId="{66744D71-919A-98C8-C554-3306F89C0EB4}"/>
          </ac:spMkLst>
        </pc:spChg>
        <pc:spChg chg="del">
          <ac:chgData name="MASITAH BINTI GHAZALI" userId="94db6960-132c-444f-a4d9-23ae1565c350" providerId="ADAL" clId="{199A6A4A-CBCC-F948-B018-DA19764F43B6}" dt="2025-05-25T16:53:46.695" v="337" actId="478"/>
          <ac:spMkLst>
            <pc:docMk/>
            <pc:sldMk cId="617686201" sldId="448"/>
            <ac:spMk id="24" creationId="{412DF868-EAB4-C48E-A151-B5D7D77C27A2}"/>
          </ac:spMkLst>
        </pc:spChg>
        <pc:graphicFrameChg chg="add mod">
          <ac:chgData name="MASITAH BINTI GHAZALI" userId="94db6960-132c-444f-a4d9-23ae1565c350" providerId="ADAL" clId="{199A6A4A-CBCC-F948-B018-DA19764F43B6}" dt="2025-05-25T16:54:59.144" v="401" actId="1076"/>
          <ac:graphicFrameMkLst>
            <pc:docMk/>
            <pc:sldMk cId="617686201" sldId="448"/>
            <ac:graphicFrameMk id="3" creationId="{9AE6F77D-1D1F-6B7B-0901-AA454DCD9698}"/>
          </ac:graphicFrameMkLst>
        </pc:graphicFrameChg>
        <pc:picChg chg="del">
          <ac:chgData name="MASITAH BINTI GHAZALI" userId="94db6960-132c-444f-a4d9-23ae1565c350" providerId="ADAL" clId="{199A6A4A-CBCC-F948-B018-DA19764F43B6}" dt="2025-05-25T16:53:44.629" v="336" actId="478"/>
          <ac:picMkLst>
            <pc:docMk/>
            <pc:sldMk cId="617686201" sldId="448"/>
            <ac:picMk id="2" creationId="{5D4E780B-4E27-A2CC-B386-45A1370F23CD}"/>
          </ac:picMkLst>
        </pc:picChg>
        <pc:picChg chg="add mod">
          <ac:chgData name="MASITAH BINTI GHAZALI" userId="94db6960-132c-444f-a4d9-23ae1565c350" providerId="ADAL" clId="{199A6A4A-CBCC-F948-B018-DA19764F43B6}" dt="2025-05-25T16:54:55.601" v="400" actId="1076"/>
          <ac:picMkLst>
            <pc:docMk/>
            <pc:sldMk cId="617686201" sldId="448"/>
            <ac:picMk id="4098" creationId="{BD4E8C44-FEB1-2F37-A5B7-5C257C171DB9}"/>
          </ac:picMkLst>
        </pc:picChg>
      </pc:sldChg>
      <pc:sldChg chg="modSp mod">
        <pc:chgData name="MASITAH BINTI GHAZALI" userId="94db6960-132c-444f-a4d9-23ae1565c350" providerId="ADAL" clId="{199A6A4A-CBCC-F948-B018-DA19764F43B6}" dt="2025-05-25T16:27:27.344" v="91" actId="20577"/>
        <pc:sldMkLst>
          <pc:docMk/>
          <pc:sldMk cId="2389008148" sldId="463"/>
        </pc:sldMkLst>
        <pc:spChg chg="mod">
          <ac:chgData name="MASITAH BINTI GHAZALI" userId="94db6960-132c-444f-a4d9-23ae1565c350" providerId="ADAL" clId="{199A6A4A-CBCC-F948-B018-DA19764F43B6}" dt="2025-05-25T16:27:27.344" v="91" actId="20577"/>
          <ac:spMkLst>
            <pc:docMk/>
            <pc:sldMk cId="2389008148" sldId="463"/>
            <ac:spMk id="6" creationId="{C51CDEF5-04F5-AB48-8AD4-9CB8FCAD9CD9}"/>
          </ac:spMkLst>
        </pc:spChg>
      </pc:sldChg>
      <pc:sldChg chg="modSp mod">
        <pc:chgData name="MASITAH BINTI GHAZALI" userId="94db6960-132c-444f-a4d9-23ae1565c350" providerId="ADAL" clId="{199A6A4A-CBCC-F948-B018-DA19764F43B6}" dt="2025-05-25T16:45:10.465" v="141" actId="108"/>
        <pc:sldMkLst>
          <pc:docMk/>
          <pc:sldMk cId="3861334487" sldId="464"/>
        </pc:sldMkLst>
        <pc:spChg chg="mod">
          <ac:chgData name="MASITAH BINTI GHAZALI" userId="94db6960-132c-444f-a4d9-23ae1565c350" providerId="ADAL" clId="{199A6A4A-CBCC-F948-B018-DA19764F43B6}" dt="2025-05-25T16:45:10.465" v="141" actId="108"/>
          <ac:spMkLst>
            <pc:docMk/>
            <pc:sldMk cId="3861334487" sldId="464"/>
            <ac:spMk id="6" creationId="{F74A2B3F-85B1-8945-E4EB-854EA1B123F9}"/>
          </ac:spMkLst>
        </pc:spChg>
      </pc:sldChg>
      <pc:sldChg chg="del">
        <pc:chgData name="MASITAH BINTI GHAZALI" userId="94db6960-132c-444f-a4d9-23ae1565c350" providerId="ADAL" clId="{199A6A4A-CBCC-F948-B018-DA19764F43B6}" dt="2025-05-25T16:50:10.946" v="308" actId="2696"/>
        <pc:sldMkLst>
          <pc:docMk/>
          <pc:sldMk cId="3087694332" sldId="465"/>
        </pc:sldMkLst>
      </pc:sldChg>
      <pc:sldChg chg="add">
        <pc:chgData name="MASITAH BINTI GHAZALI" userId="94db6960-132c-444f-a4d9-23ae1565c350" providerId="ADAL" clId="{199A6A4A-CBCC-F948-B018-DA19764F43B6}" dt="2025-05-25T16:47:06.843" v="272"/>
        <pc:sldMkLst>
          <pc:docMk/>
          <pc:sldMk cId="291011993" sldId="466"/>
        </pc:sldMkLst>
      </pc:sldChg>
      <pc:sldChg chg="modSp del mod">
        <pc:chgData name="MASITAH BINTI GHAZALI" userId="94db6960-132c-444f-a4d9-23ae1565c350" providerId="ADAL" clId="{199A6A4A-CBCC-F948-B018-DA19764F43B6}" dt="2025-05-25T16:46:56.949" v="271" actId="2696"/>
        <pc:sldMkLst>
          <pc:docMk/>
          <pc:sldMk cId="2735189414" sldId="466"/>
        </pc:sldMkLst>
        <pc:spChg chg="mod">
          <ac:chgData name="MASITAH BINTI GHAZALI" userId="94db6960-132c-444f-a4d9-23ae1565c350" providerId="ADAL" clId="{199A6A4A-CBCC-F948-B018-DA19764F43B6}" dt="2025-05-25T16:45:32.842" v="190" actId="20577"/>
          <ac:spMkLst>
            <pc:docMk/>
            <pc:sldMk cId="2735189414" sldId="466"/>
            <ac:spMk id="11" creationId="{197A9E21-AFBF-7D9F-3C80-360B3BD8AF71}"/>
          </ac:spMkLst>
        </pc:spChg>
        <pc:spChg chg="mod">
          <ac:chgData name="MASITAH BINTI GHAZALI" userId="94db6960-132c-444f-a4d9-23ae1565c350" providerId="ADAL" clId="{199A6A4A-CBCC-F948-B018-DA19764F43B6}" dt="2025-05-25T16:46:08.705" v="269" actId="1076"/>
          <ac:spMkLst>
            <pc:docMk/>
            <pc:sldMk cId="2735189414" sldId="466"/>
            <ac:spMk id="24" creationId="{2DCC927E-F3E7-0077-7C55-3B010D94CA9F}"/>
          </ac:spMkLst>
        </pc:spChg>
      </pc:sldChg>
      <pc:sldChg chg="del">
        <pc:chgData name="MASITAH BINTI GHAZALI" userId="94db6960-132c-444f-a4d9-23ae1565c350" providerId="ADAL" clId="{199A6A4A-CBCC-F948-B018-DA19764F43B6}" dt="2025-05-25T16:50:11.017" v="309" actId="2696"/>
        <pc:sldMkLst>
          <pc:docMk/>
          <pc:sldMk cId="340760531" sldId="467"/>
        </pc:sldMkLst>
      </pc:sldChg>
      <pc:sldChg chg="del">
        <pc:chgData name="MASITAH BINTI GHAZALI" userId="94db6960-132c-444f-a4d9-23ae1565c350" providerId="ADAL" clId="{199A6A4A-CBCC-F948-B018-DA19764F43B6}" dt="2025-05-25T16:50:11.953" v="310" actId="2696"/>
        <pc:sldMkLst>
          <pc:docMk/>
          <pc:sldMk cId="1134482137" sldId="468"/>
        </pc:sldMkLst>
      </pc:sldChg>
      <pc:sldChg chg="del">
        <pc:chgData name="MASITAH BINTI GHAZALI" userId="94db6960-132c-444f-a4d9-23ae1565c350" providerId="ADAL" clId="{199A6A4A-CBCC-F948-B018-DA19764F43B6}" dt="2025-05-25T16:50:12.316" v="311" actId="2696"/>
        <pc:sldMkLst>
          <pc:docMk/>
          <pc:sldMk cId="3621359960" sldId="469"/>
        </pc:sldMkLst>
      </pc:sldChg>
      <pc:sldChg chg="del">
        <pc:chgData name="MASITAH BINTI GHAZALI" userId="94db6960-132c-444f-a4d9-23ae1565c350" providerId="ADAL" clId="{199A6A4A-CBCC-F948-B018-DA19764F43B6}" dt="2025-05-25T16:50:12.622" v="312" actId="2696"/>
        <pc:sldMkLst>
          <pc:docMk/>
          <pc:sldMk cId="4059231046" sldId="470"/>
        </pc:sldMkLst>
      </pc:sldChg>
      <pc:sldChg chg="del">
        <pc:chgData name="MASITAH BINTI GHAZALI" userId="94db6960-132c-444f-a4d9-23ae1565c350" providerId="ADAL" clId="{199A6A4A-CBCC-F948-B018-DA19764F43B6}" dt="2025-05-25T16:50:12.870" v="313" actId="2696"/>
        <pc:sldMkLst>
          <pc:docMk/>
          <pc:sldMk cId="134923673" sldId="471"/>
        </pc:sldMkLst>
      </pc:sldChg>
      <pc:sldChg chg="del">
        <pc:chgData name="MASITAH BINTI GHAZALI" userId="94db6960-132c-444f-a4d9-23ae1565c350" providerId="ADAL" clId="{199A6A4A-CBCC-F948-B018-DA19764F43B6}" dt="2025-05-25T16:50:13.193" v="314" actId="2696"/>
        <pc:sldMkLst>
          <pc:docMk/>
          <pc:sldMk cId="1523888502" sldId="472"/>
        </pc:sldMkLst>
      </pc:sldChg>
      <pc:sldChg chg="del">
        <pc:chgData name="MASITAH BINTI GHAZALI" userId="94db6960-132c-444f-a4d9-23ae1565c350" providerId="ADAL" clId="{199A6A4A-CBCC-F948-B018-DA19764F43B6}" dt="2025-05-25T16:50:14.006" v="315" actId="2696"/>
        <pc:sldMkLst>
          <pc:docMk/>
          <pc:sldMk cId="64670123" sldId="473"/>
        </pc:sldMkLst>
      </pc:sldChg>
      <pc:sldChg chg="del">
        <pc:chgData name="MASITAH BINTI GHAZALI" userId="94db6960-132c-444f-a4d9-23ae1565c350" providerId="ADAL" clId="{199A6A4A-CBCC-F948-B018-DA19764F43B6}" dt="2025-05-25T16:55:08.786" v="403" actId="2696"/>
        <pc:sldMkLst>
          <pc:docMk/>
          <pc:sldMk cId="1185913181" sldId="474"/>
        </pc:sldMkLst>
      </pc:sldChg>
      <pc:sldChg chg="del">
        <pc:chgData name="MASITAH BINTI GHAZALI" userId="94db6960-132c-444f-a4d9-23ae1565c350" providerId="ADAL" clId="{199A6A4A-CBCC-F948-B018-DA19764F43B6}" dt="2025-05-25T16:55:09.520" v="404" actId="2696"/>
        <pc:sldMkLst>
          <pc:docMk/>
          <pc:sldMk cId="1975334965" sldId="475"/>
        </pc:sldMkLst>
      </pc:sldChg>
      <pc:sldChg chg="addSp delSp modSp mod">
        <pc:chgData name="MASITAH BINTI GHAZALI" userId="94db6960-132c-444f-a4d9-23ae1565c350" providerId="ADAL" clId="{199A6A4A-CBCC-F948-B018-DA19764F43B6}" dt="2025-05-25T16:44:02.312" v="118" actId="1076"/>
        <pc:sldMkLst>
          <pc:docMk/>
          <pc:sldMk cId="45280844" sldId="476"/>
        </pc:sldMkLst>
        <pc:picChg chg="add mod">
          <ac:chgData name="MASITAH BINTI GHAZALI" userId="94db6960-132c-444f-a4d9-23ae1565c350" providerId="ADAL" clId="{199A6A4A-CBCC-F948-B018-DA19764F43B6}" dt="2025-05-25T16:44:02.312" v="118" actId="1076"/>
          <ac:picMkLst>
            <pc:docMk/>
            <pc:sldMk cId="45280844" sldId="476"/>
            <ac:picMk id="2" creationId="{742956D6-628F-0079-72CC-814095EDD2BB}"/>
          </ac:picMkLst>
        </pc:picChg>
        <pc:picChg chg="del">
          <ac:chgData name="MASITAH BINTI GHAZALI" userId="94db6960-132c-444f-a4d9-23ae1565c350" providerId="ADAL" clId="{199A6A4A-CBCC-F948-B018-DA19764F43B6}" dt="2025-05-25T16:43:53.282" v="114" actId="478"/>
          <ac:picMkLst>
            <pc:docMk/>
            <pc:sldMk cId="45280844" sldId="476"/>
            <ac:picMk id="5" creationId="{5906C4DF-6558-015F-4F9E-0D8098E6F1EF}"/>
          </ac:picMkLst>
        </pc:picChg>
      </pc:sldChg>
      <pc:sldChg chg="addSp delSp modSp add mod">
        <pc:chgData name="MASITAH BINTI GHAZALI" userId="94db6960-132c-444f-a4d9-23ae1565c350" providerId="ADAL" clId="{199A6A4A-CBCC-F948-B018-DA19764F43B6}" dt="2025-05-25T16:34:28.639" v="110" actId="478"/>
        <pc:sldMkLst>
          <pc:docMk/>
          <pc:sldMk cId="2637991304" sldId="477"/>
        </pc:sldMkLst>
        <pc:spChg chg="del">
          <ac:chgData name="MASITAH BINTI GHAZALI" userId="94db6960-132c-444f-a4d9-23ae1565c350" providerId="ADAL" clId="{199A6A4A-CBCC-F948-B018-DA19764F43B6}" dt="2025-05-25T16:29:22.142" v="98" actId="478"/>
          <ac:spMkLst>
            <pc:docMk/>
            <pc:sldMk cId="2637991304" sldId="477"/>
            <ac:spMk id="11" creationId="{AF976DBA-5DE1-39B8-DDD8-27FFDEB545F8}"/>
          </ac:spMkLst>
        </pc:spChg>
        <pc:spChg chg="del">
          <ac:chgData name="MASITAH BINTI GHAZALI" userId="94db6960-132c-444f-a4d9-23ae1565c350" providerId="ADAL" clId="{199A6A4A-CBCC-F948-B018-DA19764F43B6}" dt="2025-05-25T16:29:15.332" v="95" actId="478"/>
          <ac:spMkLst>
            <pc:docMk/>
            <pc:sldMk cId="2637991304" sldId="477"/>
            <ac:spMk id="24" creationId="{3192E4D0-EBF5-C03B-3412-E018EE310E08}"/>
          </ac:spMkLst>
        </pc:spChg>
        <pc:picChg chg="add del mod">
          <ac:chgData name="MASITAH BINTI GHAZALI" userId="94db6960-132c-444f-a4d9-23ae1565c350" providerId="ADAL" clId="{199A6A4A-CBCC-F948-B018-DA19764F43B6}" dt="2025-05-25T16:34:28.639" v="110" actId="478"/>
          <ac:picMkLst>
            <pc:docMk/>
            <pc:sldMk cId="2637991304" sldId="477"/>
            <ac:picMk id="3" creationId="{C553B0C6-F441-4F1E-85D8-CD1107B9F915}"/>
          </ac:picMkLst>
        </pc:picChg>
        <pc:picChg chg="add mod">
          <ac:chgData name="MASITAH BINTI GHAZALI" userId="94db6960-132c-444f-a4d9-23ae1565c350" providerId="ADAL" clId="{199A6A4A-CBCC-F948-B018-DA19764F43B6}" dt="2025-05-25T16:29:36.920" v="100" actId="1076"/>
          <ac:picMkLst>
            <pc:docMk/>
            <pc:sldMk cId="2637991304" sldId="477"/>
            <ac:picMk id="1026" creationId="{DC8A62D5-F14E-6FF4-021A-B9595BBAB055}"/>
          </ac:picMkLst>
        </pc:picChg>
      </pc:sldChg>
      <pc:sldChg chg="addSp delSp modSp add mod">
        <pc:chgData name="MASITAH BINTI GHAZALI" userId="94db6960-132c-444f-a4d9-23ae1565c350" providerId="ADAL" clId="{199A6A4A-CBCC-F948-B018-DA19764F43B6}" dt="2025-05-25T16:43:56.165" v="116" actId="21"/>
        <pc:sldMkLst>
          <pc:docMk/>
          <pc:sldMk cId="4212142683" sldId="478"/>
        </pc:sldMkLst>
        <pc:picChg chg="mod">
          <ac:chgData name="MASITAH BINTI GHAZALI" userId="94db6960-132c-444f-a4d9-23ae1565c350" providerId="ADAL" clId="{199A6A4A-CBCC-F948-B018-DA19764F43B6}" dt="2025-05-25T16:34:36.451" v="112" actId="1076"/>
          <ac:picMkLst>
            <pc:docMk/>
            <pc:sldMk cId="4212142683" sldId="478"/>
            <ac:picMk id="3" creationId="{370D66B5-5247-F538-6078-4EACA7A0A17F}"/>
          </ac:picMkLst>
        </pc:picChg>
        <pc:picChg chg="add del mod">
          <ac:chgData name="MASITAH BINTI GHAZALI" userId="94db6960-132c-444f-a4d9-23ae1565c350" providerId="ADAL" clId="{199A6A4A-CBCC-F948-B018-DA19764F43B6}" dt="2025-05-25T16:43:56.165" v="116" actId="21"/>
          <ac:picMkLst>
            <pc:docMk/>
            <pc:sldMk cId="4212142683" sldId="478"/>
            <ac:picMk id="5" creationId="{771374A6-CE7E-1E16-F8AF-00E06F48989E}"/>
          </ac:picMkLst>
        </pc:picChg>
        <pc:picChg chg="del">
          <ac:chgData name="MASITAH BINTI GHAZALI" userId="94db6960-132c-444f-a4d9-23ae1565c350" providerId="ADAL" clId="{199A6A4A-CBCC-F948-B018-DA19764F43B6}" dt="2025-05-25T16:34:16.903" v="104" actId="478"/>
          <ac:picMkLst>
            <pc:docMk/>
            <pc:sldMk cId="4212142683" sldId="478"/>
            <ac:picMk id="1026" creationId="{A170A21B-2CF3-2AE9-A820-726A2FD4C847}"/>
          </ac:picMkLst>
        </pc:picChg>
      </pc:sldChg>
      <pc:sldChg chg="add">
        <pc:chgData name="MASITAH BINTI GHAZALI" userId="94db6960-132c-444f-a4d9-23ae1565c350" providerId="ADAL" clId="{199A6A4A-CBCC-F948-B018-DA19764F43B6}" dt="2025-05-25T16:49:39.866" v="307"/>
        <pc:sldMkLst>
          <pc:docMk/>
          <pc:sldMk cId="1848426721" sldId="479"/>
        </pc:sldMkLst>
      </pc:sldChg>
      <pc:sldChg chg="add del">
        <pc:chgData name="MASITAH BINTI GHAZALI" userId="94db6960-132c-444f-a4d9-23ae1565c350" providerId="ADAL" clId="{199A6A4A-CBCC-F948-B018-DA19764F43B6}" dt="2025-05-25T16:44:22.953" v="120" actId="2696"/>
        <pc:sldMkLst>
          <pc:docMk/>
          <pc:sldMk cId="2805589672" sldId="479"/>
        </pc:sldMkLst>
      </pc:sldChg>
      <pc:sldChg chg="modSp add del mod">
        <pc:chgData name="MASITAH BINTI GHAZALI" userId="94db6960-132c-444f-a4d9-23ae1565c350" providerId="ADAL" clId="{199A6A4A-CBCC-F948-B018-DA19764F43B6}" dt="2025-05-25T16:48:41.771" v="306" actId="2696"/>
        <pc:sldMkLst>
          <pc:docMk/>
          <pc:sldMk cId="3391224655" sldId="479"/>
        </pc:sldMkLst>
        <pc:spChg chg="mod">
          <ac:chgData name="MASITAH BINTI GHAZALI" userId="94db6960-132c-444f-a4d9-23ae1565c350" providerId="ADAL" clId="{199A6A4A-CBCC-F948-B018-DA19764F43B6}" dt="2025-05-25T16:48:20.521" v="305" actId="20577"/>
          <ac:spMkLst>
            <pc:docMk/>
            <pc:sldMk cId="3391224655" sldId="479"/>
            <ac:spMk id="11" creationId="{200581CA-6A94-3DED-935C-7670A5FD0447}"/>
          </ac:spMkLst>
        </pc:spChg>
      </pc:sldChg>
      <pc:sldChg chg="addSp delSp modSp add mod">
        <pc:chgData name="MASITAH BINTI GHAZALI" userId="94db6960-132c-444f-a4d9-23ae1565c350" providerId="ADAL" clId="{199A6A4A-CBCC-F948-B018-DA19764F43B6}" dt="2025-05-25T16:57:14.175" v="445" actId="1076"/>
        <pc:sldMkLst>
          <pc:docMk/>
          <pc:sldMk cId="2251064612" sldId="480"/>
        </pc:sldMkLst>
        <pc:spChg chg="mod">
          <ac:chgData name="MASITAH BINTI GHAZALI" userId="94db6960-132c-444f-a4d9-23ae1565c350" providerId="ADAL" clId="{199A6A4A-CBCC-F948-B018-DA19764F43B6}" dt="2025-05-25T16:56:49.460" v="437" actId="20577"/>
          <ac:spMkLst>
            <pc:docMk/>
            <pc:sldMk cId="2251064612" sldId="480"/>
            <ac:spMk id="5" creationId="{34283636-817B-1F26-7A6D-0AD7635EFF61}"/>
          </ac:spMkLst>
        </pc:spChg>
        <pc:graphicFrameChg chg="del modGraphic">
          <ac:chgData name="MASITAH BINTI GHAZALI" userId="94db6960-132c-444f-a4d9-23ae1565c350" providerId="ADAL" clId="{199A6A4A-CBCC-F948-B018-DA19764F43B6}" dt="2025-05-25T16:56:59.089" v="441" actId="478"/>
          <ac:graphicFrameMkLst>
            <pc:docMk/>
            <pc:sldMk cId="2251064612" sldId="480"/>
            <ac:graphicFrameMk id="3" creationId="{76BC6DBD-A98C-FA6F-C142-E190F514A84A}"/>
          </ac:graphicFrameMkLst>
        </pc:graphicFrameChg>
        <pc:picChg chg="add mod">
          <ac:chgData name="MASITAH BINTI GHAZALI" userId="94db6960-132c-444f-a4d9-23ae1565c350" providerId="ADAL" clId="{199A6A4A-CBCC-F948-B018-DA19764F43B6}" dt="2025-05-25T16:57:14.175" v="445" actId="1076"/>
          <ac:picMkLst>
            <pc:docMk/>
            <pc:sldMk cId="2251064612" sldId="480"/>
            <ac:picMk id="6" creationId="{E8AD5972-35AB-A325-C832-F5AF76732AFD}"/>
          </ac:picMkLst>
        </pc:picChg>
        <pc:picChg chg="del">
          <ac:chgData name="MASITAH BINTI GHAZALI" userId="94db6960-132c-444f-a4d9-23ae1565c350" providerId="ADAL" clId="{199A6A4A-CBCC-F948-B018-DA19764F43B6}" dt="2025-05-25T16:56:50.848" v="438" actId="478"/>
          <ac:picMkLst>
            <pc:docMk/>
            <pc:sldMk cId="2251064612" sldId="480"/>
            <ac:picMk id="4098" creationId="{99516F1E-4675-E9B7-AD86-ACB947F59E55}"/>
          </ac:picMkLst>
        </pc:picChg>
      </pc:sldChg>
    </pc:docChg>
  </pc:docChgLst>
  <pc:docChgLst>
    <pc:chgData name="MASITAH BINTI GHAZALI" userId="94db6960-132c-444f-a4d9-23ae1565c350" providerId="ADAL" clId="{76C7954F-DE11-8546-8FEC-D4E62FD96BB2}"/>
    <pc:docChg chg="undo custSel addSld delSld modSld addSection modSection">
      <pc:chgData name="MASITAH BINTI GHAZALI" userId="94db6960-132c-444f-a4d9-23ae1565c350" providerId="ADAL" clId="{76C7954F-DE11-8546-8FEC-D4E62FD96BB2}" dt="2025-05-25T15:38:41.417" v="2112" actId="20577"/>
      <pc:docMkLst>
        <pc:docMk/>
      </pc:docMkLst>
      <pc:sldChg chg="addSp modSp mod modAnim">
        <pc:chgData name="MASITAH BINTI GHAZALI" userId="94db6960-132c-444f-a4d9-23ae1565c350" providerId="ADAL" clId="{76C7954F-DE11-8546-8FEC-D4E62FD96BB2}" dt="2025-05-25T14:20:37.706" v="158" actId="1036"/>
        <pc:sldMkLst>
          <pc:docMk/>
          <pc:sldMk cId="2612194120" sldId="297"/>
        </pc:sldMkLst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2" creationId="{ECF91112-E67B-52E0-5CE0-84E598D5ACC2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3" creationId="{0BC73770-F834-B3F6-8C54-7A5C1249A7AA}"/>
          </ac:spMkLst>
        </pc:spChg>
        <pc:spChg chg="mod">
          <ac:chgData name="MASITAH BINTI GHAZALI" userId="94db6960-132c-444f-a4d9-23ae1565c350" providerId="ADAL" clId="{76C7954F-DE11-8546-8FEC-D4E62FD96BB2}" dt="2025-05-25T14:20:37.706" v="158" actId="1036"/>
          <ac:spMkLst>
            <pc:docMk/>
            <pc:sldMk cId="2612194120" sldId="297"/>
            <ac:spMk id="4" creationId="{BAF8E65B-A985-5225-3DBE-AE4CF54409A9}"/>
          </ac:spMkLst>
        </pc:spChg>
        <pc:spChg chg="add 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5" creationId="{BB3ABCD5-EC3A-8200-2F10-6C742189F3BE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6" creationId="{2A3CD455-E96D-A90F-3D91-16AFB50725EE}"/>
          </ac:spMkLst>
        </pc:spChg>
        <pc:spChg chg="add 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7" creationId="{2019E727-D0AC-972A-F7E3-F9C6DF9AFB33}"/>
          </ac:spMkLst>
        </pc:spChg>
        <pc:spChg chg="mod">
          <ac:chgData name="MASITAH BINTI GHAZALI" userId="94db6960-132c-444f-a4d9-23ae1565c350" providerId="ADAL" clId="{76C7954F-DE11-8546-8FEC-D4E62FD96BB2}" dt="2025-05-25T14:20:37.706" v="158" actId="1036"/>
          <ac:spMkLst>
            <pc:docMk/>
            <pc:sldMk cId="2612194120" sldId="297"/>
            <ac:spMk id="15" creationId="{7EC946D2-7E11-A49F-CFDD-1AC8AF53C957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16" creationId="{A535CD31-F92E-8B2C-2DA9-5474A8A188F5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17" creationId="{8EFC1AA5-6F7F-F747-4320-0EA3318DBD97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26" creationId="{DC4E9F6C-91FE-5CC8-7FA1-70BB68B23BFA}"/>
          </ac:spMkLst>
        </pc:spChg>
      </pc:sldChg>
      <pc:sldChg chg="modSp mod">
        <pc:chgData name="MASITAH BINTI GHAZALI" userId="94db6960-132c-444f-a4d9-23ae1565c350" providerId="ADAL" clId="{76C7954F-DE11-8546-8FEC-D4E62FD96BB2}" dt="2025-05-25T15:38:41.417" v="2112" actId="20577"/>
        <pc:sldMkLst>
          <pc:docMk/>
          <pc:sldMk cId="839588170" sldId="350"/>
        </pc:sldMkLst>
        <pc:spChg chg="mod">
          <ac:chgData name="MASITAH BINTI GHAZALI" userId="94db6960-132c-444f-a4d9-23ae1565c350" providerId="ADAL" clId="{76C7954F-DE11-8546-8FEC-D4E62FD96BB2}" dt="2025-05-25T15:38:41.417" v="2112" actId="20577"/>
          <ac:spMkLst>
            <pc:docMk/>
            <pc:sldMk cId="839588170" sldId="350"/>
            <ac:spMk id="5" creationId="{49181100-FF79-92DD-2D59-F8730F46A416}"/>
          </ac:spMkLst>
        </pc:spChg>
      </pc:sldChg>
      <pc:sldChg chg="modSp mod">
        <pc:chgData name="MASITAH BINTI GHAZALI" userId="94db6960-132c-444f-a4d9-23ae1565c350" providerId="ADAL" clId="{76C7954F-DE11-8546-8FEC-D4E62FD96BB2}" dt="2025-05-25T15:00:39.242" v="1028" actId="20577"/>
        <pc:sldMkLst>
          <pc:docMk/>
          <pc:sldMk cId="1386602692" sldId="351"/>
        </pc:sldMkLst>
        <pc:spChg chg="mod">
          <ac:chgData name="MASITAH BINTI GHAZALI" userId="94db6960-132c-444f-a4d9-23ae1565c350" providerId="ADAL" clId="{76C7954F-DE11-8546-8FEC-D4E62FD96BB2}" dt="2025-05-25T15:00:39.242" v="1028" actId="20577"/>
          <ac:spMkLst>
            <pc:docMk/>
            <pc:sldMk cId="1386602692" sldId="351"/>
            <ac:spMk id="6" creationId="{A653D112-937F-C422-88F7-4A329C5BA2C3}"/>
          </ac:spMkLst>
        </pc:spChg>
      </pc:sldChg>
      <pc:sldChg chg="addSp delSp modSp mod">
        <pc:chgData name="MASITAH BINTI GHAZALI" userId="94db6960-132c-444f-a4d9-23ae1565c350" providerId="ADAL" clId="{76C7954F-DE11-8546-8FEC-D4E62FD96BB2}" dt="2025-05-25T14:33:31.279" v="362" actId="207"/>
        <pc:sldMkLst>
          <pc:docMk/>
          <pc:sldMk cId="330938952" sldId="360"/>
        </pc:sldMkLst>
        <pc:spChg chg="add del mod">
          <ac:chgData name="MASITAH BINTI GHAZALI" userId="94db6960-132c-444f-a4d9-23ae1565c350" providerId="ADAL" clId="{76C7954F-DE11-8546-8FEC-D4E62FD96BB2}" dt="2025-05-25T14:33:12.090" v="360"/>
          <ac:spMkLst>
            <pc:docMk/>
            <pc:sldMk cId="330938952" sldId="360"/>
            <ac:spMk id="2" creationId="{315ACE63-8BEA-362A-EE39-BD89F039E77F}"/>
          </ac:spMkLst>
        </pc:spChg>
        <pc:spChg chg="add mod">
          <ac:chgData name="MASITAH BINTI GHAZALI" userId="94db6960-132c-444f-a4d9-23ae1565c350" providerId="ADAL" clId="{76C7954F-DE11-8546-8FEC-D4E62FD96BB2}" dt="2025-05-25T14:33:31.279" v="362" actId="207"/>
          <ac:spMkLst>
            <pc:docMk/>
            <pc:sldMk cId="330938952" sldId="360"/>
            <ac:spMk id="4" creationId="{1E9D6317-FE36-08BE-7171-311C2955B40C}"/>
          </ac:spMkLst>
        </pc:spChg>
        <pc:spChg chg="mod">
          <ac:chgData name="MASITAH BINTI GHAZALI" userId="94db6960-132c-444f-a4d9-23ae1565c350" providerId="ADAL" clId="{76C7954F-DE11-8546-8FEC-D4E62FD96BB2}" dt="2025-05-25T14:31:37.098" v="349" actId="20577"/>
          <ac:spMkLst>
            <pc:docMk/>
            <pc:sldMk cId="330938952" sldId="360"/>
            <ac:spMk id="6" creationId="{DA5982DD-5229-0A3C-FAC7-EA278FD929CD}"/>
          </ac:spMkLst>
        </pc:spChg>
        <pc:picChg chg="add mod">
          <ac:chgData name="MASITAH BINTI GHAZALI" userId="94db6960-132c-444f-a4d9-23ae1565c350" providerId="ADAL" clId="{76C7954F-DE11-8546-8FEC-D4E62FD96BB2}" dt="2025-05-25T14:31:56.113" v="354" actId="1076"/>
          <ac:picMkLst>
            <pc:docMk/>
            <pc:sldMk cId="330938952" sldId="360"/>
            <ac:picMk id="3" creationId="{FFF402AB-BDAB-8AD1-3FB2-A3201C4A6FB9}"/>
          </ac:picMkLst>
        </pc:picChg>
      </pc:sldChg>
      <pc:sldChg chg="modSp mod">
        <pc:chgData name="MASITAH BINTI GHAZALI" userId="94db6960-132c-444f-a4d9-23ae1565c350" providerId="ADAL" clId="{76C7954F-DE11-8546-8FEC-D4E62FD96BB2}" dt="2025-05-25T14:28:56.353" v="278" actId="1076"/>
        <pc:sldMkLst>
          <pc:docMk/>
          <pc:sldMk cId="4097058015" sldId="361"/>
        </pc:sldMkLst>
        <pc:spChg chg="mod">
          <ac:chgData name="MASITAH BINTI GHAZALI" userId="94db6960-132c-444f-a4d9-23ae1565c350" providerId="ADAL" clId="{76C7954F-DE11-8546-8FEC-D4E62FD96BB2}" dt="2025-05-25T14:28:12.908" v="255" actId="20577"/>
          <ac:spMkLst>
            <pc:docMk/>
            <pc:sldMk cId="4097058015" sldId="361"/>
            <ac:spMk id="11" creationId="{5F8ABBDF-3747-8705-1924-07418AF13822}"/>
          </ac:spMkLst>
        </pc:spChg>
        <pc:spChg chg="mod">
          <ac:chgData name="MASITAH BINTI GHAZALI" userId="94db6960-132c-444f-a4d9-23ae1565c350" providerId="ADAL" clId="{76C7954F-DE11-8546-8FEC-D4E62FD96BB2}" dt="2025-05-25T14:28:56.353" v="278" actId="1076"/>
          <ac:spMkLst>
            <pc:docMk/>
            <pc:sldMk cId="4097058015" sldId="361"/>
            <ac:spMk id="24" creationId="{F661811A-DEE6-3FF2-146E-A7FF2A655DF1}"/>
          </ac:spMkLst>
        </pc:spChg>
      </pc:sldChg>
      <pc:sldChg chg="modSp mod">
        <pc:chgData name="MASITAH BINTI GHAZALI" userId="94db6960-132c-444f-a4d9-23ae1565c350" providerId="ADAL" clId="{76C7954F-DE11-8546-8FEC-D4E62FD96BB2}" dt="2025-05-25T15:38:27.983" v="2102" actId="1076"/>
        <pc:sldMkLst>
          <pc:docMk/>
          <pc:sldMk cId="3942346286" sldId="369"/>
        </pc:sldMkLst>
        <pc:spChg chg="mod">
          <ac:chgData name="MASITAH BINTI GHAZALI" userId="94db6960-132c-444f-a4d9-23ae1565c350" providerId="ADAL" clId="{76C7954F-DE11-8546-8FEC-D4E62FD96BB2}" dt="2025-05-25T15:38:27.983" v="2102" actId="1076"/>
          <ac:spMkLst>
            <pc:docMk/>
            <pc:sldMk cId="3942346286" sldId="369"/>
            <ac:spMk id="2" creationId="{FB0B7238-08F6-4B9C-BAE5-F5A97F9A07A2}"/>
          </ac:spMkLst>
        </pc:spChg>
        <pc:spChg chg="mod">
          <ac:chgData name="MASITAH BINTI GHAZALI" userId="94db6960-132c-444f-a4d9-23ae1565c350" providerId="ADAL" clId="{76C7954F-DE11-8546-8FEC-D4E62FD96BB2}" dt="2025-05-25T15:38:19.991" v="2100" actId="1076"/>
          <ac:spMkLst>
            <pc:docMk/>
            <pc:sldMk cId="3942346286" sldId="369"/>
            <ac:spMk id="3" creationId="{D9A191AA-14C3-3603-0A0D-3F6A582A020A}"/>
          </ac:spMkLst>
        </pc:spChg>
        <pc:spChg chg="mod">
          <ac:chgData name="MASITAH BINTI GHAZALI" userId="94db6960-132c-444f-a4d9-23ae1565c350" providerId="ADAL" clId="{76C7954F-DE11-8546-8FEC-D4E62FD96BB2}" dt="2025-05-25T15:38:22.468" v="2101" actId="1076"/>
          <ac:spMkLst>
            <pc:docMk/>
            <pc:sldMk cId="3942346286" sldId="369"/>
            <ac:spMk id="24" creationId="{97C03751-8B35-1831-DC70-3346370C18B0}"/>
          </ac:spMkLst>
        </pc:spChg>
      </pc:sldChg>
      <pc:sldChg chg="del">
        <pc:chgData name="MASITAH BINTI GHAZALI" userId="94db6960-132c-444f-a4d9-23ae1565c350" providerId="ADAL" clId="{76C7954F-DE11-8546-8FEC-D4E62FD96BB2}" dt="2025-05-25T15:38:30.455" v="2103" actId="2696"/>
        <pc:sldMkLst>
          <pc:docMk/>
          <pc:sldMk cId="1147029104" sldId="421"/>
        </pc:sldMkLst>
      </pc:sldChg>
      <pc:sldChg chg="modSp add mod">
        <pc:chgData name="MASITAH BINTI GHAZALI" userId="94db6960-132c-444f-a4d9-23ae1565c350" providerId="ADAL" clId="{76C7954F-DE11-8546-8FEC-D4E62FD96BB2}" dt="2025-05-25T14:27:29.735" v="238" actId="1076"/>
        <pc:sldMkLst>
          <pc:docMk/>
          <pc:sldMk cId="1811899032" sldId="422"/>
        </pc:sldMkLst>
        <pc:spChg chg="mod">
          <ac:chgData name="MASITAH BINTI GHAZALI" userId="94db6960-132c-444f-a4d9-23ae1565c350" providerId="ADAL" clId="{76C7954F-DE11-8546-8FEC-D4E62FD96BB2}" dt="2025-05-25T14:26:12.917" v="209" actId="1076"/>
          <ac:spMkLst>
            <pc:docMk/>
            <pc:sldMk cId="1811899032" sldId="422"/>
            <ac:spMk id="11" creationId="{4E0C5255-A51C-B853-4011-17F9F4EDE27F}"/>
          </ac:spMkLst>
        </pc:spChg>
        <pc:spChg chg="mod">
          <ac:chgData name="MASITAH BINTI GHAZALI" userId="94db6960-132c-444f-a4d9-23ae1565c350" providerId="ADAL" clId="{76C7954F-DE11-8546-8FEC-D4E62FD96BB2}" dt="2025-05-25T14:27:29.735" v="238" actId="1076"/>
          <ac:spMkLst>
            <pc:docMk/>
            <pc:sldMk cId="1811899032" sldId="422"/>
            <ac:spMk id="24" creationId="{1339D912-D041-CEE4-64FF-A232AF7F20D6}"/>
          </ac:spMkLst>
        </pc:spChg>
      </pc:sldChg>
      <pc:sldChg chg="addSp modSp add mod">
        <pc:chgData name="MASITAH BINTI GHAZALI" userId="94db6960-132c-444f-a4d9-23ae1565c350" providerId="ADAL" clId="{76C7954F-DE11-8546-8FEC-D4E62FD96BB2}" dt="2025-05-25T14:33:37.351" v="363" actId="207"/>
        <pc:sldMkLst>
          <pc:docMk/>
          <pc:sldMk cId="3922235942" sldId="423"/>
        </pc:sldMkLst>
        <pc:spChg chg="add mod">
          <ac:chgData name="MASITAH BINTI GHAZALI" userId="94db6960-132c-444f-a4d9-23ae1565c350" providerId="ADAL" clId="{76C7954F-DE11-8546-8FEC-D4E62FD96BB2}" dt="2025-05-25T14:33:37.351" v="363" actId="207"/>
          <ac:spMkLst>
            <pc:docMk/>
            <pc:sldMk cId="3922235942" sldId="423"/>
            <ac:spMk id="3" creationId="{C0C025B8-BEB3-42E8-E40A-71B5EEE8252A}"/>
          </ac:spMkLst>
        </pc:spChg>
        <pc:spChg chg="mod">
          <ac:chgData name="MASITAH BINTI GHAZALI" userId="94db6960-132c-444f-a4d9-23ae1565c350" providerId="ADAL" clId="{76C7954F-DE11-8546-8FEC-D4E62FD96BB2}" dt="2025-05-25T14:29:33.648" v="294" actId="20577"/>
          <ac:spMkLst>
            <pc:docMk/>
            <pc:sldMk cId="3922235942" sldId="423"/>
            <ac:spMk id="11" creationId="{FA77A690-A249-9DE9-2BD2-2C3710E78C91}"/>
          </ac:spMkLst>
        </pc:spChg>
        <pc:spChg chg="mod">
          <ac:chgData name="MASITAH BINTI GHAZALI" userId="94db6960-132c-444f-a4d9-23ae1565c350" providerId="ADAL" clId="{76C7954F-DE11-8546-8FEC-D4E62FD96BB2}" dt="2025-05-25T14:30:00.686" v="306" actId="20577"/>
          <ac:spMkLst>
            <pc:docMk/>
            <pc:sldMk cId="3922235942" sldId="423"/>
            <ac:spMk id="24" creationId="{D147951F-EDE0-A70F-9700-0D4B36E91C8E}"/>
          </ac:spMkLst>
        </pc:spChg>
        <pc:picChg chg="add mod">
          <ac:chgData name="MASITAH BINTI GHAZALI" userId="94db6960-132c-444f-a4d9-23ae1565c350" providerId="ADAL" clId="{76C7954F-DE11-8546-8FEC-D4E62FD96BB2}" dt="2025-05-25T14:31:18.305" v="317" actId="1076"/>
          <ac:picMkLst>
            <pc:docMk/>
            <pc:sldMk cId="3922235942" sldId="423"/>
            <ac:picMk id="2" creationId="{F332857D-A340-3AEB-B982-9502809ADD6B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4:36:58.182" v="476" actId="20577"/>
        <pc:sldMkLst>
          <pc:docMk/>
          <pc:sldMk cId="971065268" sldId="424"/>
        </pc:sldMkLst>
        <pc:spChg chg="mod">
          <ac:chgData name="MASITAH BINTI GHAZALI" userId="94db6960-132c-444f-a4d9-23ae1565c350" providerId="ADAL" clId="{76C7954F-DE11-8546-8FEC-D4E62FD96BB2}" dt="2025-05-25T14:36:58.182" v="476" actId="20577"/>
          <ac:spMkLst>
            <pc:docMk/>
            <pc:sldMk cId="971065268" sldId="424"/>
            <ac:spMk id="11" creationId="{F825B047-36AB-CE9D-C4E2-03BD569F90B2}"/>
          </ac:spMkLst>
        </pc:spChg>
        <pc:spChg chg="mod">
          <ac:chgData name="MASITAH BINTI GHAZALI" userId="94db6960-132c-444f-a4d9-23ae1565c350" providerId="ADAL" clId="{76C7954F-DE11-8546-8FEC-D4E62FD96BB2}" dt="2025-05-25T14:35:17.228" v="430" actId="1076"/>
          <ac:spMkLst>
            <pc:docMk/>
            <pc:sldMk cId="971065268" sldId="424"/>
            <ac:spMk id="24" creationId="{9EF89835-42C1-2234-4027-384E3C85A3B2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4:37:31.359" v="484" actId="14100"/>
        <pc:sldMkLst>
          <pc:docMk/>
          <pc:sldMk cId="3763466415" sldId="425"/>
        </pc:sldMkLst>
        <pc:spChg chg="del">
          <ac:chgData name="MASITAH BINTI GHAZALI" userId="94db6960-132c-444f-a4d9-23ae1565c350" providerId="ADAL" clId="{76C7954F-DE11-8546-8FEC-D4E62FD96BB2}" dt="2025-05-25T14:36:36.080" v="468" actId="478"/>
          <ac:spMkLst>
            <pc:docMk/>
            <pc:sldMk cId="3763466415" sldId="425"/>
            <ac:spMk id="4" creationId="{AB44F997-C105-3DE6-F771-10CFBB8A350D}"/>
          </ac:spMkLst>
        </pc:spChg>
        <pc:spChg chg="mod">
          <ac:chgData name="MASITAH BINTI GHAZALI" userId="94db6960-132c-444f-a4d9-23ae1565c350" providerId="ADAL" clId="{76C7954F-DE11-8546-8FEC-D4E62FD96BB2}" dt="2025-05-25T14:37:03.165" v="479" actId="20577"/>
          <ac:spMkLst>
            <pc:docMk/>
            <pc:sldMk cId="3763466415" sldId="425"/>
            <ac:spMk id="6" creationId="{FC8D9DFF-455C-1F19-0A33-5B0D3EA6B51E}"/>
          </ac:spMkLst>
        </pc:spChg>
        <pc:spChg chg="add mod">
          <ac:chgData name="MASITAH BINTI GHAZALI" userId="94db6960-132c-444f-a4d9-23ae1565c350" providerId="ADAL" clId="{76C7954F-DE11-8546-8FEC-D4E62FD96BB2}" dt="2025-05-25T14:37:31.359" v="484" actId="14100"/>
          <ac:spMkLst>
            <pc:docMk/>
            <pc:sldMk cId="3763466415" sldId="425"/>
            <ac:spMk id="7" creationId="{542F48A1-7624-188A-BAF3-B6BD789DAA1A}"/>
          </ac:spMkLst>
        </pc:spChg>
        <pc:picChg chg="add mod">
          <ac:chgData name="MASITAH BINTI GHAZALI" userId="94db6960-132c-444f-a4d9-23ae1565c350" providerId="ADAL" clId="{76C7954F-DE11-8546-8FEC-D4E62FD96BB2}" dt="2025-05-25T14:36:49.630" v="471" actId="1076"/>
          <ac:picMkLst>
            <pc:docMk/>
            <pc:sldMk cId="3763466415" sldId="425"/>
            <ac:picMk id="2" creationId="{A140D53C-E5E5-793B-1301-771F97933E60}"/>
          </ac:picMkLst>
        </pc:picChg>
        <pc:picChg chg="del">
          <ac:chgData name="MASITAH BINTI GHAZALI" userId="94db6960-132c-444f-a4d9-23ae1565c350" providerId="ADAL" clId="{76C7954F-DE11-8546-8FEC-D4E62FD96BB2}" dt="2025-05-25T14:36:37.236" v="469" actId="478"/>
          <ac:picMkLst>
            <pc:docMk/>
            <pc:sldMk cId="3763466415" sldId="425"/>
            <ac:picMk id="3" creationId="{8BF6AFBD-A780-A883-0CA8-8F2B2ED781D8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4:38:42.313" v="513" actId="1076"/>
        <pc:sldMkLst>
          <pc:docMk/>
          <pc:sldMk cId="3494923293" sldId="426"/>
        </pc:sldMkLst>
        <pc:spChg chg="mod">
          <ac:chgData name="MASITAH BINTI GHAZALI" userId="94db6960-132c-444f-a4d9-23ae1565c350" providerId="ADAL" clId="{76C7954F-DE11-8546-8FEC-D4E62FD96BB2}" dt="2025-05-25T14:38:18.310" v="498" actId="20577"/>
          <ac:spMkLst>
            <pc:docMk/>
            <pc:sldMk cId="3494923293" sldId="426"/>
            <ac:spMk id="11" creationId="{6B7B8303-D1A2-AAFE-6D2F-1BCF2FA3079A}"/>
          </ac:spMkLst>
        </pc:spChg>
        <pc:spChg chg="mod">
          <ac:chgData name="MASITAH BINTI GHAZALI" userId="94db6960-132c-444f-a4d9-23ae1565c350" providerId="ADAL" clId="{76C7954F-DE11-8546-8FEC-D4E62FD96BB2}" dt="2025-05-25T14:38:42.313" v="513" actId="1076"/>
          <ac:spMkLst>
            <pc:docMk/>
            <pc:sldMk cId="3494923293" sldId="426"/>
            <ac:spMk id="24" creationId="{CC7A7347-4D79-CEC6-B8F2-DF85F00B57EB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4:39:23.244" v="533" actId="20577"/>
        <pc:sldMkLst>
          <pc:docMk/>
          <pc:sldMk cId="2011318257" sldId="427"/>
        </pc:sldMkLst>
        <pc:spChg chg="mod">
          <ac:chgData name="MASITAH BINTI GHAZALI" userId="94db6960-132c-444f-a4d9-23ae1565c350" providerId="ADAL" clId="{76C7954F-DE11-8546-8FEC-D4E62FD96BB2}" dt="2025-05-25T14:38:51.537" v="520" actId="20577"/>
          <ac:spMkLst>
            <pc:docMk/>
            <pc:sldMk cId="2011318257" sldId="427"/>
            <ac:spMk id="11" creationId="{A8EE9BBD-27AD-0058-DEA1-EE11AD7AD2AF}"/>
          </ac:spMkLst>
        </pc:spChg>
        <pc:spChg chg="mod">
          <ac:chgData name="MASITAH BINTI GHAZALI" userId="94db6960-132c-444f-a4d9-23ae1565c350" providerId="ADAL" clId="{76C7954F-DE11-8546-8FEC-D4E62FD96BB2}" dt="2025-05-25T14:39:23.244" v="533" actId="20577"/>
          <ac:spMkLst>
            <pc:docMk/>
            <pc:sldMk cId="2011318257" sldId="427"/>
            <ac:spMk id="24" creationId="{C3FCAB7C-2275-C899-C2C1-AA754D2D8883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4:40:18.411" v="567" actId="20577"/>
        <pc:sldMkLst>
          <pc:docMk/>
          <pc:sldMk cId="1633744722" sldId="428"/>
        </pc:sldMkLst>
        <pc:spChg chg="mod">
          <ac:chgData name="MASITAH BINTI GHAZALI" userId="94db6960-132c-444f-a4d9-23ae1565c350" providerId="ADAL" clId="{76C7954F-DE11-8546-8FEC-D4E62FD96BB2}" dt="2025-05-25T14:39:50.523" v="551" actId="20577"/>
          <ac:spMkLst>
            <pc:docMk/>
            <pc:sldMk cId="1633744722" sldId="428"/>
            <ac:spMk id="11" creationId="{40563A8E-34D5-5E10-42A2-1609505D2CC6}"/>
          </ac:spMkLst>
        </pc:spChg>
        <pc:spChg chg="mod">
          <ac:chgData name="MASITAH BINTI GHAZALI" userId="94db6960-132c-444f-a4d9-23ae1565c350" providerId="ADAL" clId="{76C7954F-DE11-8546-8FEC-D4E62FD96BB2}" dt="2025-05-25T14:40:18.411" v="567" actId="20577"/>
          <ac:spMkLst>
            <pc:docMk/>
            <pc:sldMk cId="1633744722" sldId="428"/>
            <ac:spMk id="24" creationId="{2C693917-CE20-6F81-04D5-8A7138A40CEE}"/>
          </ac:spMkLst>
        </pc:spChg>
      </pc:sldChg>
      <pc:sldChg chg="addSp modSp add mod">
        <pc:chgData name="MASITAH BINTI GHAZALI" userId="94db6960-132c-444f-a4d9-23ae1565c350" providerId="ADAL" clId="{76C7954F-DE11-8546-8FEC-D4E62FD96BB2}" dt="2025-05-25T14:42:54.281" v="619" actId="1076"/>
        <pc:sldMkLst>
          <pc:docMk/>
          <pc:sldMk cId="117453629" sldId="429"/>
        </pc:sldMkLst>
        <pc:spChg chg="mod">
          <ac:chgData name="MASITAH BINTI GHAZALI" userId="94db6960-132c-444f-a4d9-23ae1565c350" providerId="ADAL" clId="{76C7954F-DE11-8546-8FEC-D4E62FD96BB2}" dt="2025-05-25T14:41:23.905" v="595" actId="20577"/>
          <ac:spMkLst>
            <pc:docMk/>
            <pc:sldMk cId="117453629" sldId="429"/>
            <ac:spMk id="11" creationId="{7FFACAC4-5777-BB7E-31F0-C37A1D60C53C}"/>
          </ac:spMkLst>
        </pc:spChg>
        <pc:spChg chg="mod">
          <ac:chgData name="MASITAH BINTI GHAZALI" userId="94db6960-132c-444f-a4d9-23ae1565c350" providerId="ADAL" clId="{76C7954F-DE11-8546-8FEC-D4E62FD96BB2}" dt="2025-05-25T14:42:54.281" v="619" actId="1076"/>
          <ac:spMkLst>
            <pc:docMk/>
            <pc:sldMk cId="117453629" sldId="429"/>
            <ac:spMk id="24" creationId="{E0545E40-C611-2A8A-A265-8AF930E53F12}"/>
          </ac:spMkLst>
        </pc:spChg>
        <pc:picChg chg="add mod">
          <ac:chgData name="MASITAH BINTI GHAZALI" userId="94db6960-132c-444f-a4d9-23ae1565c350" providerId="ADAL" clId="{76C7954F-DE11-8546-8FEC-D4E62FD96BB2}" dt="2025-05-25T14:42:29.281" v="616" actId="1036"/>
          <ac:picMkLst>
            <pc:docMk/>
            <pc:sldMk cId="117453629" sldId="429"/>
            <ac:picMk id="2" creationId="{72017BDC-3397-9A60-84C2-1FF7824DDA16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43:48.430" v="641" actId="14100"/>
        <pc:sldMkLst>
          <pc:docMk/>
          <pc:sldMk cId="4098433990" sldId="430"/>
        </pc:sldMkLst>
        <pc:spChg chg="mod">
          <ac:chgData name="MASITAH BINTI GHAZALI" userId="94db6960-132c-444f-a4d9-23ae1565c350" providerId="ADAL" clId="{76C7954F-DE11-8546-8FEC-D4E62FD96BB2}" dt="2025-05-25T14:43:02.313" v="630" actId="20577"/>
          <ac:spMkLst>
            <pc:docMk/>
            <pc:sldMk cId="4098433990" sldId="430"/>
            <ac:spMk id="11" creationId="{5346AE02-F61E-26DC-9D0F-24D9C1C30365}"/>
          </ac:spMkLst>
        </pc:spChg>
        <pc:spChg chg="mod">
          <ac:chgData name="MASITAH BINTI GHAZALI" userId="94db6960-132c-444f-a4d9-23ae1565c350" providerId="ADAL" clId="{76C7954F-DE11-8546-8FEC-D4E62FD96BB2}" dt="2025-05-25T14:43:18.970" v="633" actId="20577"/>
          <ac:spMkLst>
            <pc:docMk/>
            <pc:sldMk cId="4098433990" sldId="430"/>
            <ac:spMk id="24" creationId="{137F0E26-6AAE-BD87-90E4-986B1CA4FEA0}"/>
          </ac:spMkLst>
        </pc:spChg>
        <pc:picChg chg="del">
          <ac:chgData name="MASITAH BINTI GHAZALI" userId="94db6960-132c-444f-a4d9-23ae1565c350" providerId="ADAL" clId="{76C7954F-DE11-8546-8FEC-D4E62FD96BB2}" dt="2025-05-25T14:43:24.630" v="634" actId="478"/>
          <ac:picMkLst>
            <pc:docMk/>
            <pc:sldMk cId="4098433990" sldId="430"/>
            <ac:picMk id="2" creationId="{65E1746E-F7A1-18B6-232E-7323CD7084B3}"/>
          </ac:picMkLst>
        </pc:picChg>
        <pc:picChg chg="add mod">
          <ac:chgData name="MASITAH BINTI GHAZALI" userId="94db6960-132c-444f-a4d9-23ae1565c350" providerId="ADAL" clId="{76C7954F-DE11-8546-8FEC-D4E62FD96BB2}" dt="2025-05-25T14:43:48.430" v="641" actId="14100"/>
          <ac:picMkLst>
            <pc:docMk/>
            <pc:sldMk cId="4098433990" sldId="430"/>
            <ac:picMk id="3" creationId="{B39A2C45-0EF6-FBC8-33D7-C72CC80FAC9E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45:16.293" v="675" actId="1076"/>
        <pc:sldMkLst>
          <pc:docMk/>
          <pc:sldMk cId="4241541351" sldId="431"/>
        </pc:sldMkLst>
        <pc:spChg chg="mod">
          <ac:chgData name="MASITAH BINTI GHAZALI" userId="94db6960-132c-444f-a4d9-23ae1565c350" providerId="ADAL" clId="{76C7954F-DE11-8546-8FEC-D4E62FD96BB2}" dt="2025-05-25T14:44:42.221" v="667" actId="20577"/>
          <ac:spMkLst>
            <pc:docMk/>
            <pc:sldMk cId="4241541351" sldId="431"/>
            <ac:spMk id="11" creationId="{AE5108EB-6F0E-FD6C-DCD7-66867AF2008B}"/>
          </ac:spMkLst>
        </pc:spChg>
        <pc:spChg chg="mod">
          <ac:chgData name="MASITAH BINTI GHAZALI" userId="94db6960-132c-444f-a4d9-23ae1565c350" providerId="ADAL" clId="{76C7954F-DE11-8546-8FEC-D4E62FD96BB2}" dt="2025-05-25T14:45:16.293" v="675" actId="1076"/>
          <ac:spMkLst>
            <pc:docMk/>
            <pc:sldMk cId="4241541351" sldId="431"/>
            <ac:spMk id="24" creationId="{6BD6CE52-9EE8-56F7-3397-9D8B8DD8C9BA}"/>
          </ac:spMkLst>
        </pc:spChg>
        <pc:picChg chg="add mod">
          <ac:chgData name="MASITAH BINTI GHAZALI" userId="94db6960-132c-444f-a4d9-23ae1565c350" providerId="ADAL" clId="{76C7954F-DE11-8546-8FEC-D4E62FD96BB2}" dt="2025-05-25T14:45:09.514" v="673" actId="1076"/>
          <ac:picMkLst>
            <pc:docMk/>
            <pc:sldMk cId="4241541351" sldId="431"/>
            <ac:picMk id="2" creationId="{5C1515CF-2409-479F-2C9E-4CA5A592665A}"/>
          </ac:picMkLst>
        </pc:picChg>
        <pc:picChg chg="del">
          <ac:chgData name="MASITAH BINTI GHAZALI" userId="94db6960-132c-444f-a4d9-23ae1565c350" providerId="ADAL" clId="{76C7954F-DE11-8546-8FEC-D4E62FD96BB2}" dt="2025-05-25T14:45:02.686" v="671" actId="478"/>
          <ac:picMkLst>
            <pc:docMk/>
            <pc:sldMk cId="4241541351" sldId="431"/>
            <ac:picMk id="3" creationId="{23B7B792-8E08-98CF-DFF8-C51ECA8DFBD6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47:14.983" v="717" actId="404"/>
        <pc:sldMkLst>
          <pc:docMk/>
          <pc:sldMk cId="2196264720" sldId="432"/>
        </pc:sldMkLst>
        <pc:spChg chg="mod">
          <ac:chgData name="MASITAH BINTI GHAZALI" userId="94db6960-132c-444f-a4d9-23ae1565c350" providerId="ADAL" clId="{76C7954F-DE11-8546-8FEC-D4E62FD96BB2}" dt="2025-05-25T14:45:49.708" v="691" actId="20577"/>
          <ac:spMkLst>
            <pc:docMk/>
            <pc:sldMk cId="2196264720" sldId="432"/>
            <ac:spMk id="11" creationId="{3011035A-28D9-014D-8435-61916AFFE50A}"/>
          </ac:spMkLst>
        </pc:spChg>
        <pc:spChg chg="mod">
          <ac:chgData name="MASITAH BINTI GHAZALI" userId="94db6960-132c-444f-a4d9-23ae1565c350" providerId="ADAL" clId="{76C7954F-DE11-8546-8FEC-D4E62FD96BB2}" dt="2025-05-25T14:47:14.983" v="717" actId="404"/>
          <ac:spMkLst>
            <pc:docMk/>
            <pc:sldMk cId="2196264720" sldId="432"/>
            <ac:spMk id="24" creationId="{8DE23B32-B5E9-AFFD-7C73-71D691F86D88}"/>
          </ac:spMkLst>
        </pc:spChg>
        <pc:picChg chg="add mod">
          <ac:chgData name="MASITAH BINTI GHAZALI" userId="94db6960-132c-444f-a4d9-23ae1565c350" providerId="ADAL" clId="{76C7954F-DE11-8546-8FEC-D4E62FD96BB2}" dt="2025-05-25T14:46:27.112" v="694" actId="1076"/>
          <ac:picMkLst>
            <pc:docMk/>
            <pc:sldMk cId="2196264720" sldId="432"/>
            <ac:picMk id="2" creationId="{5A26F7CA-5C7D-1725-6CC9-75B267B3C5AB}"/>
          </ac:picMkLst>
        </pc:picChg>
        <pc:picChg chg="del">
          <ac:chgData name="MASITAH BINTI GHAZALI" userId="94db6960-132c-444f-a4d9-23ae1565c350" providerId="ADAL" clId="{76C7954F-DE11-8546-8FEC-D4E62FD96BB2}" dt="2025-05-25T14:46:22.629" v="692" actId="478"/>
          <ac:picMkLst>
            <pc:docMk/>
            <pc:sldMk cId="2196264720" sldId="432"/>
            <ac:picMk id="3" creationId="{6D51D72E-79E7-8FC7-D56F-ED3F34897720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50:35.637" v="804" actId="20577"/>
        <pc:sldMkLst>
          <pc:docMk/>
          <pc:sldMk cId="2655106299" sldId="433"/>
        </pc:sldMkLst>
        <pc:spChg chg="mod">
          <ac:chgData name="MASITAH BINTI GHAZALI" userId="94db6960-132c-444f-a4d9-23ae1565c350" providerId="ADAL" clId="{76C7954F-DE11-8546-8FEC-D4E62FD96BB2}" dt="2025-05-25T14:50:35.637" v="804" actId="20577"/>
          <ac:spMkLst>
            <pc:docMk/>
            <pc:sldMk cId="2655106299" sldId="433"/>
            <ac:spMk id="11" creationId="{3C777AA4-85A3-3C94-6BBC-9B67D457165E}"/>
          </ac:spMkLst>
        </pc:spChg>
        <pc:spChg chg="mod">
          <ac:chgData name="MASITAH BINTI GHAZALI" userId="94db6960-132c-444f-a4d9-23ae1565c350" providerId="ADAL" clId="{76C7954F-DE11-8546-8FEC-D4E62FD96BB2}" dt="2025-05-25T14:48:53.557" v="752" actId="5793"/>
          <ac:spMkLst>
            <pc:docMk/>
            <pc:sldMk cId="2655106299" sldId="433"/>
            <ac:spMk id="24" creationId="{DF56D0BA-61B7-92F1-1B5B-8267A8EF83EB}"/>
          </ac:spMkLst>
        </pc:spChg>
        <pc:picChg chg="add mod">
          <ac:chgData name="MASITAH BINTI GHAZALI" userId="94db6960-132c-444f-a4d9-23ae1565c350" providerId="ADAL" clId="{76C7954F-DE11-8546-8FEC-D4E62FD96BB2}" dt="2025-05-25T14:48:50.188" v="750" actId="1076"/>
          <ac:picMkLst>
            <pc:docMk/>
            <pc:sldMk cId="2655106299" sldId="433"/>
            <ac:picMk id="2" creationId="{1856D53D-1E72-BC03-46F8-C65925427E3A}"/>
          </ac:picMkLst>
        </pc:picChg>
        <pc:picChg chg="del">
          <ac:chgData name="MASITAH BINTI GHAZALI" userId="94db6960-132c-444f-a4d9-23ae1565c350" providerId="ADAL" clId="{76C7954F-DE11-8546-8FEC-D4E62FD96BB2}" dt="2025-05-25T14:48:30.234" v="744" actId="478"/>
          <ac:picMkLst>
            <pc:docMk/>
            <pc:sldMk cId="2655106299" sldId="433"/>
            <ac:picMk id="3" creationId="{D8FA94CF-1EF9-B0FC-CC0F-72B5CDCAA5DE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50:26.767" v="802" actId="20577"/>
        <pc:sldMkLst>
          <pc:docMk/>
          <pc:sldMk cId="1953031449" sldId="434"/>
        </pc:sldMkLst>
        <pc:spChg chg="mod">
          <ac:chgData name="MASITAH BINTI GHAZALI" userId="94db6960-132c-444f-a4d9-23ae1565c350" providerId="ADAL" clId="{76C7954F-DE11-8546-8FEC-D4E62FD96BB2}" dt="2025-05-25T14:49:28.818" v="784" actId="1076"/>
          <ac:spMkLst>
            <pc:docMk/>
            <pc:sldMk cId="1953031449" sldId="434"/>
            <ac:spMk id="11" creationId="{BAF78CA9-0AE9-791B-B3E0-493C95E20792}"/>
          </ac:spMkLst>
        </pc:spChg>
        <pc:spChg chg="mod">
          <ac:chgData name="MASITAH BINTI GHAZALI" userId="94db6960-132c-444f-a4d9-23ae1565c350" providerId="ADAL" clId="{76C7954F-DE11-8546-8FEC-D4E62FD96BB2}" dt="2025-05-25T14:50:26.767" v="802" actId="20577"/>
          <ac:spMkLst>
            <pc:docMk/>
            <pc:sldMk cId="1953031449" sldId="434"/>
            <ac:spMk id="24" creationId="{BB8EFFA0-A948-1683-8BE9-AD2A95740F80}"/>
          </ac:spMkLst>
        </pc:spChg>
        <pc:picChg chg="del">
          <ac:chgData name="MASITAH BINTI GHAZALI" userId="94db6960-132c-444f-a4d9-23ae1565c350" providerId="ADAL" clId="{76C7954F-DE11-8546-8FEC-D4E62FD96BB2}" dt="2025-05-25T14:49:36.660" v="785" actId="478"/>
          <ac:picMkLst>
            <pc:docMk/>
            <pc:sldMk cId="1953031449" sldId="434"/>
            <ac:picMk id="2" creationId="{BE11B0EF-54EE-A5AD-D2B0-A33AF53D570E}"/>
          </ac:picMkLst>
        </pc:picChg>
        <pc:picChg chg="add mod">
          <ac:chgData name="MASITAH BINTI GHAZALI" userId="94db6960-132c-444f-a4d9-23ae1565c350" providerId="ADAL" clId="{76C7954F-DE11-8546-8FEC-D4E62FD96BB2}" dt="2025-05-25T14:49:43.343" v="787" actId="1076"/>
          <ac:picMkLst>
            <pc:docMk/>
            <pc:sldMk cId="1953031449" sldId="434"/>
            <ac:picMk id="3" creationId="{17C7A791-86E5-C117-15BC-0FFE437EF3D8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4:51:27.610" v="816" actId="20577"/>
        <pc:sldMkLst>
          <pc:docMk/>
          <pc:sldMk cId="1451778104" sldId="435"/>
        </pc:sldMkLst>
        <pc:spChg chg="mod">
          <ac:chgData name="MASITAH BINTI GHAZALI" userId="94db6960-132c-444f-a4d9-23ae1565c350" providerId="ADAL" clId="{76C7954F-DE11-8546-8FEC-D4E62FD96BB2}" dt="2025-05-25T14:51:12.667" v="812" actId="20577"/>
          <ac:spMkLst>
            <pc:docMk/>
            <pc:sldMk cId="1451778104" sldId="435"/>
            <ac:spMk id="11" creationId="{8C2276F4-88C4-48DF-ACAE-ED89F81FD540}"/>
          </ac:spMkLst>
        </pc:spChg>
        <pc:spChg chg="mod">
          <ac:chgData name="MASITAH BINTI GHAZALI" userId="94db6960-132c-444f-a4d9-23ae1565c350" providerId="ADAL" clId="{76C7954F-DE11-8546-8FEC-D4E62FD96BB2}" dt="2025-05-25T14:51:27.610" v="816" actId="20577"/>
          <ac:spMkLst>
            <pc:docMk/>
            <pc:sldMk cId="1451778104" sldId="435"/>
            <ac:spMk id="24" creationId="{7947B44C-C254-6A14-5132-0CAEDC81D188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4:53:52.393" v="862" actId="1076"/>
        <pc:sldMkLst>
          <pc:docMk/>
          <pc:sldMk cId="2961429697" sldId="436"/>
        </pc:sldMkLst>
        <pc:spChg chg="add mod">
          <ac:chgData name="MASITAH BINTI GHAZALI" userId="94db6960-132c-444f-a4d9-23ae1565c350" providerId="ADAL" clId="{76C7954F-DE11-8546-8FEC-D4E62FD96BB2}" dt="2025-05-25T14:53:52.393" v="862" actId="1076"/>
          <ac:spMkLst>
            <pc:docMk/>
            <pc:sldMk cId="2961429697" sldId="436"/>
            <ac:spMk id="6" creationId="{E5AA7EAB-7B93-727E-F336-76C2219A42CB}"/>
          </ac:spMkLst>
        </pc:spChg>
        <pc:spChg chg="mod">
          <ac:chgData name="MASITAH BINTI GHAZALI" userId="94db6960-132c-444f-a4d9-23ae1565c350" providerId="ADAL" clId="{76C7954F-DE11-8546-8FEC-D4E62FD96BB2}" dt="2025-05-25T14:51:55.143" v="835" actId="20577"/>
          <ac:spMkLst>
            <pc:docMk/>
            <pc:sldMk cId="2961429697" sldId="436"/>
            <ac:spMk id="11" creationId="{3501E693-D595-4858-9240-FD5D9CCC5DCF}"/>
          </ac:spMkLst>
        </pc:spChg>
        <pc:spChg chg="mod">
          <ac:chgData name="MASITAH BINTI GHAZALI" userId="94db6960-132c-444f-a4d9-23ae1565c350" providerId="ADAL" clId="{76C7954F-DE11-8546-8FEC-D4E62FD96BB2}" dt="2025-05-25T14:53:46.535" v="861" actId="404"/>
          <ac:spMkLst>
            <pc:docMk/>
            <pc:sldMk cId="2961429697" sldId="436"/>
            <ac:spMk id="24" creationId="{D862DB04-A2EA-5E92-D3FC-2D80ED86C67F}"/>
          </ac:spMkLst>
        </pc:spChg>
        <pc:picChg chg="del">
          <ac:chgData name="MASITAH BINTI GHAZALI" userId="94db6960-132c-444f-a4d9-23ae1565c350" providerId="ADAL" clId="{76C7954F-DE11-8546-8FEC-D4E62FD96BB2}" dt="2025-05-25T14:52:01.672" v="836" actId="478"/>
          <ac:picMkLst>
            <pc:docMk/>
            <pc:sldMk cId="2961429697" sldId="436"/>
            <ac:picMk id="2" creationId="{693B42C5-0BF2-1B8E-5F07-6A5B2AD358B9}"/>
          </ac:picMkLst>
        </pc:picChg>
        <pc:picChg chg="add mod">
          <ac:chgData name="MASITAH BINTI GHAZALI" userId="94db6960-132c-444f-a4d9-23ae1565c350" providerId="ADAL" clId="{76C7954F-DE11-8546-8FEC-D4E62FD96BB2}" dt="2025-05-25T14:52:48.478" v="849" actId="1076"/>
          <ac:picMkLst>
            <pc:docMk/>
            <pc:sldMk cId="2961429697" sldId="436"/>
            <ac:picMk id="3" creationId="{6B7D3549-F4D1-4275-03BD-89DA2163D3CF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55:57.257" v="911" actId="1076"/>
        <pc:sldMkLst>
          <pc:docMk/>
          <pc:sldMk cId="1496166103" sldId="437"/>
        </pc:sldMkLst>
        <pc:spChg chg="add mod">
          <ac:chgData name="MASITAH BINTI GHAZALI" userId="94db6960-132c-444f-a4d9-23ae1565c350" providerId="ADAL" clId="{76C7954F-DE11-8546-8FEC-D4E62FD96BB2}" dt="2025-05-25T14:55:51.464" v="910" actId="14100"/>
          <ac:spMkLst>
            <pc:docMk/>
            <pc:sldMk cId="1496166103" sldId="437"/>
            <ac:spMk id="5" creationId="{04075215-D9C0-E3BF-A765-7816DEB3C214}"/>
          </ac:spMkLst>
        </pc:spChg>
        <pc:spChg chg="mod">
          <ac:chgData name="MASITAH BINTI GHAZALI" userId="94db6960-132c-444f-a4d9-23ae1565c350" providerId="ADAL" clId="{76C7954F-DE11-8546-8FEC-D4E62FD96BB2}" dt="2025-05-25T14:55:57.257" v="911" actId="1076"/>
          <ac:spMkLst>
            <pc:docMk/>
            <pc:sldMk cId="1496166103" sldId="437"/>
            <ac:spMk id="6" creationId="{7A475B73-7DD0-565F-BDA9-7064436926D7}"/>
          </ac:spMkLst>
        </pc:spChg>
        <pc:spChg chg="mod">
          <ac:chgData name="MASITAH BINTI GHAZALI" userId="94db6960-132c-444f-a4d9-23ae1565c350" providerId="ADAL" clId="{76C7954F-DE11-8546-8FEC-D4E62FD96BB2}" dt="2025-05-25T14:54:10.055" v="886" actId="20577"/>
          <ac:spMkLst>
            <pc:docMk/>
            <pc:sldMk cId="1496166103" sldId="437"/>
            <ac:spMk id="11" creationId="{6ED570B6-583A-56FF-0931-087C9125799E}"/>
          </ac:spMkLst>
        </pc:spChg>
        <pc:spChg chg="del">
          <ac:chgData name="MASITAH BINTI GHAZALI" userId="94db6960-132c-444f-a4d9-23ae1565c350" providerId="ADAL" clId="{76C7954F-DE11-8546-8FEC-D4E62FD96BB2}" dt="2025-05-25T14:54:27.787" v="890" actId="478"/>
          <ac:spMkLst>
            <pc:docMk/>
            <pc:sldMk cId="1496166103" sldId="437"/>
            <ac:spMk id="24" creationId="{F344DC1C-3126-850D-49CA-A6093A9725A0}"/>
          </ac:spMkLst>
        </pc:spChg>
        <pc:picChg chg="add mod">
          <ac:chgData name="MASITAH BINTI GHAZALI" userId="94db6960-132c-444f-a4d9-23ae1565c350" providerId="ADAL" clId="{76C7954F-DE11-8546-8FEC-D4E62FD96BB2}" dt="2025-05-25T14:55:12.327" v="903" actId="1076"/>
          <ac:picMkLst>
            <pc:docMk/>
            <pc:sldMk cId="1496166103" sldId="437"/>
            <ac:picMk id="2" creationId="{CE6310F9-905A-4CCF-CF47-5A32C5EC1F2F}"/>
          </ac:picMkLst>
        </pc:picChg>
        <pc:picChg chg="del">
          <ac:chgData name="MASITAH BINTI GHAZALI" userId="94db6960-132c-444f-a4d9-23ae1565c350" providerId="ADAL" clId="{76C7954F-DE11-8546-8FEC-D4E62FD96BB2}" dt="2025-05-25T14:54:16.534" v="887" actId="478"/>
          <ac:picMkLst>
            <pc:docMk/>
            <pc:sldMk cId="1496166103" sldId="437"/>
            <ac:picMk id="3" creationId="{F237B5F2-5696-5A46-BE67-88452D36793B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56:40.462" v="948" actId="1076"/>
        <pc:sldMkLst>
          <pc:docMk/>
          <pc:sldMk cId="3353629921" sldId="438"/>
        </pc:sldMkLst>
        <pc:spChg chg="del">
          <ac:chgData name="MASITAH BINTI GHAZALI" userId="94db6960-132c-444f-a4d9-23ae1565c350" providerId="ADAL" clId="{76C7954F-DE11-8546-8FEC-D4E62FD96BB2}" dt="2025-05-25T14:56:37.878" v="946" actId="478"/>
          <ac:spMkLst>
            <pc:docMk/>
            <pc:sldMk cId="3353629921" sldId="438"/>
            <ac:spMk id="6" creationId="{18D9D62B-3F79-7919-8629-B5F9560063A6}"/>
          </ac:spMkLst>
        </pc:spChg>
        <pc:spChg chg="mod">
          <ac:chgData name="MASITAH BINTI GHAZALI" userId="94db6960-132c-444f-a4d9-23ae1565c350" providerId="ADAL" clId="{76C7954F-DE11-8546-8FEC-D4E62FD96BB2}" dt="2025-05-25T14:56:28.426" v="943" actId="1076"/>
          <ac:spMkLst>
            <pc:docMk/>
            <pc:sldMk cId="3353629921" sldId="438"/>
            <ac:spMk id="11" creationId="{0220EB72-B0F2-61D1-63E7-895134DCB5C4}"/>
          </ac:spMkLst>
        </pc:spChg>
        <pc:spChg chg="del">
          <ac:chgData name="MASITAH BINTI GHAZALI" userId="94db6960-132c-444f-a4d9-23ae1565c350" providerId="ADAL" clId="{76C7954F-DE11-8546-8FEC-D4E62FD96BB2}" dt="2025-05-25T14:56:35.613" v="945" actId="478"/>
          <ac:spMkLst>
            <pc:docMk/>
            <pc:sldMk cId="3353629921" sldId="438"/>
            <ac:spMk id="24" creationId="{6717D6BD-4C25-12E8-F216-45BF369BB90F}"/>
          </ac:spMkLst>
        </pc:spChg>
        <pc:picChg chg="add mod">
          <ac:chgData name="MASITAH BINTI GHAZALI" userId="94db6960-132c-444f-a4d9-23ae1565c350" providerId="ADAL" clId="{76C7954F-DE11-8546-8FEC-D4E62FD96BB2}" dt="2025-05-25T14:56:40.462" v="948" actId="1076"/>
          <ac:picMkLst>
            <pc:docMk/>
            <pc:sldMk cId="3353629921" sldId="438"/>
            <ac:picMk id="2" creationId="{EBDC69AD-BD21-DE40-E94E-65DBFE3DD4C6}"/>
          </ac:picMkLst>
        </pc:picChg>
        <pc:picChg chg="del">
          <ac:chgData name="MASITAH BINTI GHAZALI" userId="94db6960-132c-444f-a4d9-23ae1565c350" providerId="ADAL" clId="{76C7954F-DE11-8546-8FEC-D4E62FD96BB2}" dt="2025-05-25T14:56:29.745" v="944" actId="478"/>
          <ac:picMkLst>
            <pc:docMk/>
            <pc:sldMk cId="3353629921" sldId="438"/>
            <ac:picMk id="3" creationId="{D61D5910-913D-3AFE-96F3-E82A79A0B94B}"/>
          </ac:picMkLst>
        </pc:picChg>
      </pc:sldChg>
      <pc:sldChg chg="addSp modSp add mod">
        <pc:chgData name="MASITAH BINTI GHAZALI" userId="94db6960-132c-444f-a4d9-23ae1565c350" providerId="ADAL" clId="{76C7954F-DE11-8546-8FEC-D4E62FD96BB2}" dt="2025-05-25T14:59:46.985" v="1010" actId="14100"/>
        <pc:sldMkLst>
          <pc:docMk/>
          <pc:sldMk cId="349411046" sldId="439"/>
        </pc:sldMkLst>
        <pc:spChg chg="add mod">
          <ac:chgData name="MASITAH BINTI GHAZALI" userId="94db6960-132c-444f-a4d9-23ae1565c350" providerId="ADAL" clId="{76C7954F-DE11-8546-8FEC-D4E62FD96BB2}" dt="2025-05-25T14:59:46.985" v="1010" actId="14100"/>
          <ac:spMkLst>
            <pc:docMk/>
            <pc:sldMk cId="349411046" sldId="439"/>
            <ac:spMk id="2" creationId="{BAFD739F-DBF7-A6EF-DD78-50D7BD76774A}"/>
          </ac:spMkLst>
        </pc:spChg>
        <pc:spChg chg="mod">
          <ac:chgData name="MASITAH BINTI GHAZALI" userId="94db6960-132c-444f-a4d9-23ae1565c350" providerId="ADAL" clId="{76C7954F-DE11-8546-8FEC-D4E62FD96BB2}" dt="2025-05-25T14:57:59.560" v="965" actId="1076"/>
          <ac:spMkLst>
            <pc:docMk/>
            <pc:sldMk cId="349411046" sldId="439"/>
            <ac:spMk id="11" creationId="{29BB8CD5-1871-090D-7088-5A7401A789CE}"/>
          </ac:spMkLst>
        </pc:spChg>
        <pc:spChg chg="mod">
          <ac:chgData name="MASITAH BINTI GHAZALI" userId="94db6960-132c-444f-a4d9-23ae1565c350" providerId="ADAL" clId="{76C7954F-DE11-8546-8FEC-D4E62FD96BB2}" dt="2025-05-25T14:58:42.050" v="986" actId="1076"/>
          <ac:spMkLst>
            <pc:docMk/>
            <pc:sldMk cId="349411046" sldId="439"/>
            <ac:spMk id="24" creationId="{C45B0B4E-AD63-2A9C-7728-5777A581B3CC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01:04.733" v="1048" actId="404"/>
        <pc:sldMkLst>
          <pc:docMk/>
          <pc:sldMk cId="2813365625" sldId="440"/>
        </pc:sldMkLst>
        <pc:spChg chg="mod">
          <ac:chgData name="MASITAH BINTI GHAZALI" userId="94db6960-132c-444f-a4d9-23ae1565c350" providerId="ADAL" clId="{76C7954F-DE11-8546-8FEC-D4E62FD96BB2}" dt="2025-05-25T15:01:04.733" v="1048" actId="404"/>
          <ac:spMkLst>
            <pc:docMk/>
            <pc:sldMk cId="2813365625" sldId="440"/>
            <ac:spMk id="6" creationId="{D97BCAEE-4779-51FE-4EDE-618D7CCC2FD4}"/>
          </ac:spMkLst>
        </pc:spChg>
      </pc:sldChg>
      <pc:sldChg chg="delSp modSp add mod">
        <pc:chgData name="MASITAH BINTI GHAZALI" userId="94db6960-132c-444f-a4d9-23ae1565c350" providerId="ADAL" clId="{76C7954F-DE11-8546-8FEC-D4E62FD96BB2}" dt="2025-05-25T15:02:49.410" v="1081" actId="1076"/>
        <pc:sldMkLst>
          <pc:docMk/>
          <pc:sldMk cId="2355736283" sldId="441"/>
        </pc:sldMkLst>
        <pc:spChg chg="del">
          <ac:chgData name="MASITAH BINTI GHAZALI" userId="94db6960-132c-444f-a4d9-23ae1565c350" providerId="ADAL" clId="{76C7954F-DE11-8546-8FEC-D4E62FD96BB2}" dt="2025-05-25T15:02:29.147" v="1067" actId="478"/>
          <ac:spMkLst>
            <pc:docMk/>
            <pc:sldMk cId="2355736283" sldId="441"/>
            <ac:spMk id="2" creationId="{D7942D62-A2E2-686F-63F9-306EC804E22E}"/>
          </ac:spMkLst>
        </pc:spChg>
        <pc:spChg chg="mod">
          <ac:chgData name="MASITAH BINTI GHAZALI" userId="94db6960-132c-444f-a4d9-23ae1565c350" providerId="ADAL" clId="{76C7954F-DE11-8546-8FEC-D4E62FD96BB2}" dt="2025-05-25T15:01:35.521" v="1066" actId="20577"/>
          <ac:spMkLst>
            <pc:docMk/>
            <pc:sldMk cId="2355736283" sldId="441"/>
            <ac:spMk id="11" creationId="{01A5AC8C-0280-00F0-7382-DBF6E1079E23}"/>
          </ac:spMkLst>
        </pc:spChg>
        <pc:spChg chg="mod">
          <ac:chgData name="MASITAH BINTI GHAZALI" userId="94db6960-132c-444f-a4d9-23ae1565c350" providerId="ADAL" clId="{76C7954F-DE11-8546-8FEC-D4E62FD96BB2}" dt="2025-05-25T15:02:49.410" v="1081" actId="1076"/>
          <ac:spMkLst>
            <pc:docMk/>
            <pc:sldMk cId="2355736283" sldId="441"/>
            <ac:spMk id="24" creationId="{141E6887-6E57-BD51-1443-9EE161E3C19C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5:09:01.678" v="1130"/>
        <pc:sldMkLst>
          <pc:docMk/>
          <pc:sldMk cId="4230544325" sldId="442"/>
        </pc:sldMkLst>
        <pc:spChg chg="mod">
          <ac:chgData name="MASITAH BINTI GHAZALI" userId="94db6960-132c-444f-a4d9-23ae1565c350" providerId="ADAL" clId="{76C7954F-DE11-8546-8FEC-D4E62FD96BB2}" dt="2025-05-25T15:08:30.479" v="1124" actId="20577"/>
          <ac:spMkLst>
            <pc:docMk/>
            <pc:sldMk cId="4230544325" sldId="442"/>
            <ac:spMk id="11" creationId="{77901F82-8514-192D-8FA2-F3232DDA9661}"/>
          </ac:spMkLst>
        </pc:spChg>
        <pc:picChg chg="del">
          <ac:chgData name="MASITAH BINTI GHAZALI" userId="94db6960-132c-444f-a4d9-23ae1565c350" providerId="ADAL" clId="{76C7954F-DE11-8546-8FEC-D4E62FD96BB2}" dt="2025-05-25T15:08:32.059" v="1125" actId="478"/>
          <ac:picMkLst>
            <pc:docMk/>
            <pc:sldMk cId="4230544325" sldId="442"/>
            <ac:picMk id="2" creationId="{B3E052FC-1DAE-31F6-0933-AD63E62B3011}"/>
          </ac:picMkLst>
        </pc:picChg>
        <pc:picChg chg="add mod">
          <ac:chgData name="MASITAH BINTI GHAZALI" userId="94db6960-132c-444f-a4d9-23ae1565c350" providerId="ADAL" clId="{76C7954F-DE11-8546-8FEC-D4E62FD96BB2}" dt="2025-05-25T15:08:48.313" v="1129" actId="1076"/>
          <ac:picMkLst>
            <pc:docMk/>
            <pc:sldMk cId="4230544325" sldId="442"/>
            <ac:picMk id="3" creationId="{D7C95158-0B13-3669-EA2B-77E51ECE63C7}"/>
          </ac:picMkLst>
        </pc:picChg>
        <pc:picChg chg="add mod">
          <ac:chgData name="MASITAH BINTI GHAZALI" userId="94db6960-132c-444f-a4d9-23ae1565c350" providerId="ADAL" clId="{76C7954F-DE11-8546-8FEC-D4E62FD96BB2}" dt="2025-05-25T15:09:01.678" v="1130"/>
          <ac:picMkLst>
            <pc:docMk/>
            <pc:sldMk cId="4230544325" sldId="442"/>
            <ac:picMk id="5" creationId="{0E7425ED-0586-CC98-0064-E267EB3E61F9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10:32.385" v="1194" actId="207"/>
        <pc:sldMkLst>
          <pc:docMk/>
          <pc:sldMk cId="208871792" sldId="443"/>
        </pc:sldMkLst>
        <pc:spChg chg="add mod">
          <ac:chgData name="MASITAH BINTI GHAZALI" userId="94db6960-132c-444f-a4d9-23ae1565c350" providerId="ADAL" clId="{76C7954F-DE11-8546-8FEC-D4E62FD96BB2}" dt="2025-05-25T15:10:32.385" v="1194" actId="207"/>
          <ac:spMkLst>
            <pc:docMk/>
            <pc:sldMk cId="208871792" sldId="443"/>
            <ac:spMk id="5" creationId="{7DA1315F-2211-1CF1-D7C6-5FF6A002D91A}"/>
          </ac:spMkLst>
        </pc:spChg>
        <pc:spChg chg="mod">
          <ac:chgData name="MASITAH BINTI GHAZALI" userId="94db6960-132c-444f-a4d9-23ae1565c350" providerId="ADAL" clId="{76C7954F-DE11-8546-8FEC-D4E62FD96BB2}" dt="2025-05-25T15:10:14.767" v="1188" actId="20577"/>
          <ac:spMkLst>
            <pc:docMk/>
            <pc:sldMk cId="208871792" sldId="443"/>
            <ac:spMk id="11" creationId="{39CA27AA-9D9E-7DF7-B325-C421FA74F695}"/>
          </ac:spMkLst>
        </pc:spChg>
        <pc:picChg chg="add mod">
          <ac:chgData name="MASITAH BINTI GHAZALI" userId="94db6960-132c-444f-a4d9-23ae1565c350" providerId="ADAL" clId="{76C7954F-DE11-8546-8FEC-D4E62FD96BB2}" dt="2025-05-25T15:10:01.371" v="1182" actId="1076"/>
          <ac:picMkLst>
            <pc:docMk/>
            <pc:sldMk cId="208871792" sldId="443"/>
            <ac:picMk id="2" creationId="{ACC09CA7-DD5F-B72B-BA55-7D8E15B70723}"/>
          </ac:picMkLst>
        </pc:picChg>
        <pc:picChg chg="del">
          <ac:chgData name="MASITAH BINTI GHAZALI" userId="94db6960-132c-444f-a4d9-23ae1565c350" providerId="ADAL" clId="{76C7954F-DE11-8546-8FEC-D4E62FD96BB2}" dt="2025-05-25T15:09:24.263" v="1156" actId="478"/>
          <ac:picMkLst>
            <pc:docMk/>
            <pc:sldMk cId="208871792" sldId="443"/>
            <ac:picMk id="3" creationId="{A5613CA8-F5A9-F3A7-3D7C-20822139DA54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5:12:19.345" v="1270" actId="1076"/>
        <pc:sldMkLst>
          <pc:docMk/>
          <pc:sldMk cId="2366866352" sldId="444"/>
        </pc:sldMkLst>
        <pc:spChg chg="mod">
          <ac:chgData name="MASITAH BINTI GHAZALI" userId="94db6960-132c-444f-a4d9-23ae1565c350" providerId="ADAL" clId="{76C7954F-DE11-8546-8FEC-D4E62FD96BB2}" dt="2025-05-25T15:11:06.393" v="1231" actId="1076"/>
          <ac:spMkLst>
            <pc:docMk/>
            <pc:sldMk cId="2366866352" sldId="444"/>
            <ac:spMk id="11" creationId="{8BC21E66-FA88-C7E7-D270-06E6B5764E14}"/>
          </ac:spMkLst>
        </pc:spChg>
        <pc:spChg chg="mod">
          <ac:chgData name="MASITAH BINTI GHAZALI" userId="94db6960-132c-444f-a4d9-23ae1565c350" providerId="ADAL" clId="{76C7954F-DE11-8546-8FEC-D4E62FD96BB2}" dt="2025-05-25T15:12:19.345" v="1270" actId="1076"/>
          <ac:spMkLst>
            <pc:docMk/>
            <pc:sldMk cId="2366866352" sldId="444"/>
            <ac:spMk id="24" creationId="{94AA77D4-4D99-AFAE-4B32-86206EAADB9D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13:17.374" v="1328" actId="1076"/>
        <pc:sldMkLst>
          <pc:docMk/>
          <pc:sldMk cId="3698829967" sldId="445"/>
        </pc:sldMkLst>
        <pc:spChg chg="mod">
          <ac:chgData name="MASITAH BINTI GHAZALI" userId="94db6960-132c-444f-a4d9-23ae1565c350" providerId="ADAL" clId="{76C7954F-DE11-8546-8FEC-D4E62FD96BB2}" dt="2025-05-25T15:12:42.422" v="1318" actId="20577"/>
          <ac:spMkLst>
            <pc:docMk/>
            <pc:sldMk cId="3698829967" sldId="445"/>
            <ac:spMk id="11" creationId="{73D09AED-5DB2-C59B-7140-C1C4BA2A6025}"/>
          </ac:spMkLst>
        </pc:spChg>
        <pc:spChg chg="mod">
          <ac:chgData name="MASITAH BINTI GHAZALI" userId="94db6960-132c-444f-a4d9-23ae1565c350" providerId="ADAL" clId="{76C7954F-DE11-8546-8FEC-D4E62FD96BB2}" dt="2025-05-25T15:13:17.374" v="1328" actId="1076"/>
          <ac:spMkLst>
            <pc:docMk/>
            <pc:sldMk cId="3698829967" sldId="445"/>
            <ac:spMk id="24" creationId="{4931E5FC-30FA-C593-7587-53A233BF126E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14:50.066" v="1398" actId="20577"/>
        <pc:sldMkLst>
          <pc:docMk/>
          <pc:sldMk cId="3707763377" sldId="446"/>
        </pc:sldMkLst>
        <pc:spChg chg="mod">
          <ac:chgData name="MASITAH BINTI GHAZALI" userId="94db6960-132c-444f-a4d9-23ae1565c350" providerId="ADAL" clId="{76C7954F-DE11-8546-8FEC-D4E62FD96BB2}" dt="2025-05-25T15:14:50.066" v="1398" actId="20577"/>
          <ac:spMkLst>
            <pc:docMk/>
            <pc:sldMk cId="3707763377" sldId="446"/>
            <ac:spMk id="11" creationId="{659F12C1-1A4C-8241-58C9-0C6CD9F1D172}"/>
          </ac:spMkLst>
        </pc:spChg>
        <pc:spChg chg="mod">
          <ac:chgData name="MASITAH BINTI GHAZALI" userId="94db6960-132c-444f-a4d9-23ae1565c350" providerId="ADAL" clId="{76C7954F-DE11-8546-8FEC-D4E62FD96BB2}" dt="2025-05-25T15:14:29.918" v="1391" actId="1076"/>
          <ac:spMkLst>
            <pc:docMk/>
            <pc:sldMk cId="3707763377" sldId="446"/>
            <ac:spMk id="24" creationId="{7465182F-C76E-0F82-9EB2-287368A3E74F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21:55.867" v="1555" actId="403"/>
        <pc:sldMkLst>
          <pc:docMk/>
          <pc:sldMk cId="2468678839" sldId="447"/>
        </pc:sldMkLst>
        <pc:spChg chg="mod">
          <ac:chgData name="MASITAH BINTI GHAZALI" userId="94db6960-132c-444f-a4d9-23ae1565c350" providerId="ADAL" clId="{76C7954F-DE11-8546-8FEC-D4E62FD96BB2}" dt="2025-05-25T15:21:55.867" v="1555" actId="403"/>
          <ac:spMkLst>
            <pc:docMk/>
            <pc:sldMk cId="2468678839" sldId="447"/>
            <ac:spMk id="6" creationId="{9BA2DF94-743A-E30B-6542-AB3987675FC7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22:22.003" v="1558" actId="20577"/>
        <pc:sldMkLst>
          <pc:docMk/>
          <pc:sldMk cId="617686201" sldId="448"/>
        </pc:sldMkLst>
        <pc:spChg chg="mod">
          <ac:chgData name="MASITAH BINTI GHAZALI" userId="94db6960-132c-444f-a4d9-23ae1565c350" providerId="ADAL" clId="{76C7954F-DE11-8546-8FEC-D4E62FD96BB2}" dt="2025-05-25T15:15:36.532" v="1417" actId="20577"/>
          <ac:spMkLst>
            <pc:docMk/>
            <pc:sldMk cId="617686201" sldId="448"/>
            <ac:spMk id="11" creationId="{EEFDDE13-0080-AA68-F225-783B2ACE03B7}"/>
          </ac:spMkLst>
        </pc:spChg>
        <pc:spChg chg="mod">
          <ac:chgData name="MASITAH BINTI GHAZALI" userId="94db6960-132c-444f-a4d9-23ae1565c350" providerId="ADAL" clId="{76C7954F-DE11-8546-8FEC-D4E62FD96BB2}" dt="2025-05-25T15:22:22.003" v="1558" actId="20577"/>
          <ac:spMkLst>
            <pc:docMk/>
            <pc:sldMk cId="617686201" sldId="448"/>
            <ac:spMk id="24" creationId="{412DF868-EAB4-C48E-A151-B5D7D77C27A2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18:50.388" v="1494" actId="1076"/>
        <pc:sldMkLst>
          <pc:docMk/>
          <pc:sldMk cId="1658775598" sldId="449"/>
        </pc:sldMkLst>
        <pc:spChg chg="mod">
          <ac:chgData name="MASITAH BINTI GHAZALI" userId="94db6960-132c-444f-a4d9-23ae1565c350" providerId="ADAL" clId="{76C7954F-DE11-8546-8FEC-D4E62FD96BB2}" dt="2025-05-25T15:18:15.955" v="1476" actId="20577"/>
          <ac:spMkLst>
            <pc:docMk/>
            <pc:sldMk cId="1658775598" sldId="449"/>
            <ac:spMk id="11" creationId="{AE187635-C3F3-285B-B60C-A31605BC82AE}"/>
          </ac:spMkLst>
        </pc:spChg>
        <pc:spChg chg="mod">
          <ac:chgData name="MASITAH BINTI GHAZALI" userId="94db6960-132c-444f-a4d9-23ae1565c350" providerId="ADAL" clId="{76C7954F-DE11-8546-8FEC-D4E62FD96BB2}" dt="2025-05-25T15:18:50.388" v="1494" actId="1076"/>
          <ac:spMkLst>
            <pc:docMk/>
            <pc:sldMk cId="1658775598" sldId="449"/>
            <ac:spMk id="24" creationId="{9ACC6FCA-C5F8-C834-39C3-A75A6A5B246F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5:19:45.406" v="1519" actId="1076"/>
        <pc:sldMkLst>
          <pc:docMk/>
          <pc:sldMk cId="2056377831" sldId="450"/>
        </pc:sldMkLst>
        <pc:spChg chg="mod">
          <ac:chgData name="MASITAH BINTI GHAZALI" userId="94db6960-132c-444f-a4d9-23ae1565c350" providerId="ADAL" clId="{76C7954F-DE11-8546-8FEC-D4E62FD96BB2}" dt="2025-05-25T15:19:34.890" v="1516" actId="20577"/>
          <ac:spMkLst>
            <pc:docMk/>
            <pc:sldMk cId="2056377831" sldId="450"/>
            <ac:spMk id="11" creationId="{E49957CA-F7ED-7781-635C-6617A95F73C3}"/>
          </ac:spMkLst>
        </pc:spChg>
        <pc:picChg chg="add mod">
          <ac:chgData name="MASITAH BINTI GHAZALI" userId="94db6960-132c-444f-a4d9-23ae1565c350" providerId="ADAL" clId="{76C7954F-DE11-8546-8FEC-D4E62FD96BB2}" dt="2025-05-25T15:19:45.406" v="1519" actId="1076"/>
          <ac:picMkLst>
            <pc:docMk/>
            <pc:sldMk cId="2056377831" sldId="450"/>
            <ac:picMk id="2" creationId="{BA9A7119-E8B0-76F3-E2D7-84784E89D34E}"/>
          </ac:picMkLst>
        </pc:picChg>
        <pc:picChg chg="del">
          <ac:chgData name="MASITAH BINTI GHAZALI" userId="94db6960-132c-444f-a4d9-23ae1565c350" providerId="ADAL" clId="{76C7954F-DE11-8546-8FEC-D4E62FD96BB2}" dt="2025-05-25T15:19:42.515" v="1517" actId="478"/>
          <ac:picMkLst>
            <pc:docMk/>
            <pc:sldMk cId="2056377831" sldId="450"/>
            <ac:picMk id="3" creationId="{CD9F526E-BF57-9470-B4C8-4C6FB1FBA826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20:34.672" v="1545" actId="1076"/>
        <pc:sldMkLst>
          <pc:docMk/>
          <pc:sldMk cId="3819929136" sldId="451"/>
        </pc:sldMkLst>
        <pc:spChg chg="mod">
          <ac:chgData name="MASITAH BINTI GHAZALI" userId="94db6960-132c-444f-a4d9-23ae1565c350" providerId="ADAL" clId="{76C7954F-DE11-8546-8FEC-D4E62FD96BB2}" dt="2025-05-25T15:20:21.553" v="1542" actId="1076"/>
          <ac:spMkLst>
            <pc:docMk/>
            <pc:sldMk cId="3819929136" sldId="451"/>
            <ac:spMk id="11" creationId="{B50521A3-FA6E-BD3B-8801-12AA0D4B99C1}"/>
          </ac:spMkLst>
        </pc:spChg>
        <pc:picChg chg="del">
          <ac:chgData name="MASITAH BINTI GHAZALI" userId="94db6960-132c-444f-a4d9-23ae1565c350" providerId="ADAL" clId="{76C7954F-DE11-8546-8FEC-D4E62FD96BB2}" dt="2025-05-25T15:20:22.869" v="1543" actId="478"/>
          <ac:picMkLst>
            <pc:docMk/>
            <pc:sldMk cId="3819929136" sldId="451"/>
            <ac:picMk id="2" creationId="{28F34F19-511C-8F71-36AB-CF57BBBCC275}"/>
          </ac:picMkLst>
        </pc:picChg>
        <pc:picChg chg="add mod">
          <ac:chgData name="MASITAH BINTI GHAZALI" userId="94db6960-132c-444f-a4d9-23ae1565c350" providerId="ADAL" clId="{76C7954F-DE11-8546-8FEC-D4E62FD96BB2}" dt="2025-05-25T15:20:34.672" v="1545" actId="1076"/>
          <ac:picMkLst>
            <pc:docMk/>
            <pc:sldMk cId="3819929136" sldId="451"/>
            <ac:picMk id="3" creationId="{1A07DF73-A575-0A42-F6D0-A3152DB39D1F}"/>
          </ac:picMkLst>
        </pc:picChg>
        <pc:picChg chg="add mod">
          <ac:chgData name="MASITAH BINTI GHAZALI" userId="94db6960-132c-444f-a4d9-23ae1565c350" providerId="ADAL" clId="{76C7954F-DE11-8546-8FEC-D4E62FD96BB2}" dt="2025-05-25T15:20:34.672" v="1545" actId="1076"/>
          <ac:picMkLst>
            <pc:docMk/>
            <pc:sldMk cId="3819929136" sldId="451"/>
            <ac:picMk id="5" creationId="{73E3AC51-6882-0300-48F9-AD484499FD41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5:24:19.433" v="1654" actId="404"/>
        <pc:sldMkLst>
          <pc:docMk/>
          <pc:sldMk cId="1606153625" sldId="452"/>
        </pc:sldMkLst>
        <pc:spChg chg="mod">
          <ac:chgData name="MASITAH BINTI GHAZALI" userId="94db6960-132c-444f-a4d9-23ae1565c350" providerId="ADAL" clId="{76C7954F-DE11-8546-8FEC-D4E62FD96BB2}" dt="2025-05-25T15:23:28.374" v="1615" actId="20577"/>
          <ac:spMkLst>
            <pc:docMk/>
            <pc:sldMk cId="1606153625" sldId="452"/>
            <ac:spMk id="11" creationId="{A165E184-FAAE-747D-291C-EFBCD8772CD8}"/>
          </ac:spMkLst>
        </pc:spChg>
        <pc:spChg chg="mod">
          <ac:chgData name="MASITAH BINTI GHAZALI" userId="94db6960-132c-444f-a4d9-23ae1565c350" providerId="ADAL" clId="{76C7954F-DE11-8546-8FEC-D4E62FD96BB2}" dt="2025-05-25T15:24:19.433" v="1654" actId="404"/>
          <ac:spMkLst>
            <pc:docMk/>
            <pc:sldMk cId="1606153625" sldId="452"/>
            <ac:spMk id="24" creationId="{3CE597E5-F727-A9A7-0A3D-8564E86C68E8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23:04.659" v="1582" actId="404"/>
        <pc:sldMkLst>
          <pc:docMk/>
          <pc:sldMk cId="1723519107" sldId="453"/>
        </pc:sldMkLst>
        <pc:spChg chg="mod">
          <ac:chgData name="MASITAH BINTI GHAZALI" userId="94db6960-132c-444f-a4d9-23ae1565c350" providerId="ADAL" clId="{76C7954F-DE11-8546-8FEC-D4E62FD96BB2}" dt="2025-05-25T15:23:04.659" v="1582" actId="404"/>
          <ac:spMkLst>
            <pc:docMk/>
            <pc:sldMk cId="1723519107" sldId="453"/>
            <ac:spMk id="6" creationId="{3FD69105-0C0B-9BBF-6979-0A6657FC913B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5:27:11.675" v="1773" actId="20577"/>
        <pc:sldMkLst>
          <pc:docMk/>
          <pc:sldMk cId="1842698298" sldId="454"/>
        </pc:sldMkLst>
        <pc:spChg chg="add mod">
          <ac:chgData name="MASITAH BINTI GHAZALI" userId="94db6960-132c-444f-a4d9-23ae1565c350" providerId="ADAL" clId="{76C7954F-DE11-8546-8FEC-D4E62FD96BB2}" dt="2025-05-25T15:26:29.703" v="1755" actId="1076"/>
          <ac:spMkLst>
            <pc:docMk/>
            <pc:sldMk cId="1842698298" sldId="454"/>
            <ac:spMk id="6" creationId="{F170B515-118F-9780-4BBC-8478241A1691}"/>
          </ac:spMkLst>
        </pc:spChg>
        <pc:spChg chg="mod">
          <ac:chgData name="MASITAH BINTI GHAZALI" userId="94db6960-132c-444f-a4d9-23ae1565c350" providerId="ADAL" clId="{76C7954F-DE11-8546-8FEC-D4E62FD96BB2}" dt="2025-05-25T15:27:11.675" v="1773" actId="20577"/>
          <ac:spMkLst>
            <pc:docMk/>
            <pc:sldMk cId="1842698298" sldId="454"/>
            <ac:spMk id="11" creationId="{34540F14-F676-4718-B665-B3C838C90609}"/>
          </ac:spMkLst>
        </pc:spChg>
        <pc:picChg chg="add mod">
          <ac:chgData name="MASITAH BINTI GHAZALI" userId="94db6960-132c-444f-a4d9-23ae1565c350" providerId="ADAL" clId="{76C7954F-DE11-8546-8FEC-D4E62FD96BB2}" dt="2025-05-25T15:26:22.876" v="1754" actId="1076"/>
          <ac:picMkLst>
            <pc:docMk/>
            <pc:sldMk cId="1842698298" sldId="454"/>
            <ac:picMk id="2" creationId="{7CEA1131-1380-0849-1F9C-BADFC4454AB3}"/>
          </ac:picMkLst>
        </pc:picChg>
        <pc:picChg chg="del">
          <ac:chgData name="MASITAH BINTI GHAZALI" userId="94db6960-132c-444f-a4d9-23ae1565c350" providerId="ADAL" clId="{76C7954F-DE11-8546-8FEC-D4E62FD96BB2}" dt="2025-05-25T15:25:06.454" v="1736" actId="478"/>
          <ac:picMkLst>
            <pc:docMk/>
            <pc:sldMk cId="1842698298" sldId="454"/>
            <ac:picMk id="3" creationId="{61EB26CE-6DAC-F713-639F-06FC23C04004}"/>
          </ac:picMkLst>
        </pc:picChg>
        <pc:picChg chg="del">
          <ac:chgData name="MASITAH BINTI GHAZALI" userId="94db6960-132c-444f-a4d9-23ae1565c350" providerId="ADAL" clId="{76C7954F-DE11-8546-8FEC-D4E62FD96BB2}" dt="2025-05-25T15:25:07.648" v="1737" actId="478"/>
          <ac:picMkLst>
            <pc:docMk/>
            <pc:sldMk cId="1842698298" sldId="454"/>
            <ac:picMk id="5" creationId="{2F13DF0B-7B3D-2503-8845-A76365971F28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27:58.279" v="1786" actId="1076"/>
        <pc:sldMkLst>
          <pc:docMk/>
          <pc:sldMk cId="2452242563" sldId="455"/>
        </pc:sldMkLst>
        <pc:spChg chg="add mod">
          <ac:chgData name="MASITAH BINTI GHAZALI" userId="94db6960-132c-444f-a4d9-23ae1565c350" providerId="ADAL" clId="{76C7954F-DE11-8546-8FEC-D4E62FD96BB2}" dt="2025-05-25T15:27:55.868" v="1785" actId="1076"/>
          <ac:spMkLst>
            <pc:docMk/>
            <pc:sldMk cId="2452242563" sldId="455"/>
            <ac:spMk id="5" creationId="{E6EEBE50-B210-BAE2-CD9B-5B334DC1F87F}"/>
          </ac:spMkLst>
        </pc:spChg>
        <pc:spChg chg="del">
          <ac:chgData name="MASITAH BINTI GHAZALI" userId="94db6960-132c-444f-a4d9-23ae1565c350" providerId="ADAL" clId="{76C7954F-DE11-8546-8FEC-D4E62FD96BB2}" dt="2025-05-25T15:27:45.077" v="1778" actId="478"/>
          <ac:spMkLst>
            <pc:docMk/>
            <pc:sldMk cId="2452242563" sldId="455"/>
            <ac:spMk id="6" creationId="{DE8C9122-F385-F2B7-9AAA-91704587D943}"/>
          </ac:spMkLst>
        </pc:spChg>
        <pc:spChg chg="mod">
          <ac:chgData name="MASITAH BINTI GHAZALI" userId="94db6960-132c-444f-a4d9-23ae1565c350" providerId="ADAL" clId="{76C7954F-DE11-8546-8FEC-D4E62FD96BB2}" dt="2025-05-25T15:27:08.726" v="1771" actId="1076"/>
          <ac:spMkLst>
            <pc:docMk/>
            <pc:sldMk cId="2452242563" sldId="455"/>
            <ac:spMk id="11" creationId="{A216F77D-207F-4907-9534-6A776505AB4E}"/>
          </ac:spMkLst>
        </pc:spChg>
        <pc:picChg chg="del">
          <ac:chgData name="MASITAH BINTI GHAZALI" userId="94db6960-132c-444f-a4d9-23ae1565c350" providerId="ADAL" clId="{76C7954F-DE11-8546-8FEC-D4E62FD96BB2}" dt="2025-05-25T15:27:15.163" v="1774" actId="478"/>
          <ac:picMkLst>
            <pc:docMk/>
            <pc:sldMk cId="2452242563" sldId="455"/>
            <ac:picMk id="2" creationId="{477976BB-651E-7BC9-692C-33FFE0F7DABC}"/>
          </ac:picMkLst>
        </pc:picChg>
        <pc:picChg chg="add mod">
          <ac:chgData name="MASITAH BINTI GHAZALI" userId="94db6960-132c-444f-a4d9-23ae1565c350" providerId="ADAL" clId="{76C7954F-DE11-8546-8FEC-D4E62FD96BB2}" dt="2025-05-25T15:27:58.279" v="1786" actId="1076"/>
          <ac:picMkLst>
            <pc:docMk/>
            <pc:sldMk cId="2452242563" sldId="455"/>
            <ac:picMk id="3" creationId="{71157F46-0C82-9EF0-4CEC-CA18A83C56DA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5:28:43.072" v="1804" actId="404"/>
        <pc:sldMkLst>
          <pc:docMk/>
          <pc:sldMk cId="1638355943" sldId="456"/>
        </pc:sldMkLst>
        <pc:spChg chg="mod">
          <ac:chgData name="MASITAH BINTI GHAZALI" userId="94db6960-132c-444f-a4d9-23ae1565c350" providerId="ADAL" clId="{76C7954F-DE11-8546-8FEC-D4E62FD96BB2}" dt="2025-05-25T15:28:43.072" v="1804" actId="404"/>
          <ac:spMkLst>
            <pc:docMk/>
            <pc:sldMk cId="1638355943" sldId="456"/>
            <ac:spMk id="6" creationId="{C4BA61D2-7996-62CE-6B10-6C2E53CC15E1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29:54.511" v="1870" actId="1076"/>
        <pc:sldMkLst>
          <pc:docMk/>
          <pc:sldMk cId="2457610653" sldId="457"/>
        </pc:sldMkLst>
        <pc:spChg chg="mod">
          <ac:chgData name="MASITAH BINTI GHAZALI" userId="94db6960-132c-444f-a4d9-23ae1565c350" providerId="ADAL" clId="{76C7954F-DE11-8546-8FEC-D4E62FD96BB2}" dt="2025-05-25T15:29:20.092" v="1851" actId="1076"/>
          <ac:spMkLst>
            <pc:docMk/>
            <pc:sldMk cId="2457610653" sldId="457"/>
            <ac:spMk id="11" creationId="{0C803A40-45CF-0C31-9B37-CD35F4BAD791}"/>
          </ac:spMkLst>
        </pc:spChg>
        <pc:spChg chg="mod">
          <ac:chgData name="MASITAH BINTI GHAZALI" userId="94db6960-132c-444f-a4d9-23ae1565c350" providerId="ADAL" clId="{76C7954F-DE11-8546-8FEC-D4E62FD96BB2}" dt="2025-05-25T15:29:54.511" v="1870" actId="1076"/>
          <ac:spMkLst>
            <pc:docMk/>
            <pc:sldMk cId="2457610653" sldId="457"/>
            <ac:spMk id="24" creationId="{A716B0E1-2860-84CD-5FD4-39F0B886B83D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5:31:09.158" v="1933" actId="1076"/>
        <pc:sldMkLst>
          <pc:docMk/>
          <pc:sldMk cId="3244984848" sldId="458"/>
        </pc:sldMkLst>
        <pc:spChg chg="mod">
          <ac:chgData name="MASITAH BINTI GHAZALI" userId="94db6960-132c-444f-a4d9-23ae1565c350" providerId="ADAL" clId="{76C7954F-DE11-8546-8FEC-D4E62FD96BB2}" dt="2025-05-25T15:31:09.158" v="1933" actId="1076"/>
          <ac:spMkLst>
            <pc:docMk/>
            <pc:sldMk cId="3244984848" sldId="458"/>
            <ac:spMk id="5" creationId="{987EFDFB-A52E-1337-F38F-86B0E564C79A}"/>
          </ac:spMkLst>
        </pc:spChg>
        <pc:spChg chg="mod">
          <ac:chgData name="MASITAH BINTI GHAZALI" userId="94db6960-132c-444f-a4d9-23ae1565c350" providerId="ADAL" clId="{76C7954F-DE11-8546-8FEC-D4E62FD96BB2}" dt="2025-05-25T15:30:41.469" v="1921" actId="20577"/>
          <ac:spMkLst>
            <pc:docMk/>
            <pc:sldMk cId="3244984848" sldId="458"/>
            <ac:spMk id="11" creationId="{3169519F-0476-0CD3-07F9-88CE260E6094}"/>
          </ac:spMkLst>
        </pc:spChg>
        <pc:picChg chg="add mod">
          <ac:chgData name="MASITAH BINTI GHAZALI" userId="94db6960-132c-444f-a4d9-23ae1565c350" providerId="ADAL" clId="{76C7954F-DE11-8546-8FEC-D4E62FD96BB2}" dt="2025-05-25T15:30:29.755" v="1898" actId="1076"/>
          <ac:picMkLst>
            <pc:docMk/>
            <pc:sldMk cId="3244984848" sldId="458"/>
            <ac:picMk id="2" creationId="{D592DF5A-500D-92A5-E9CD-46703809E799}"/>
          </ac:picMkLst>
        </pc:picChg>
        <pc:picChg chg="del">
          <ac:chgData name="MASITAH BINTI GHAZALI" userId="94db6960-132c-444f-a4d9-23ae1565c350" providerId="ADAL" clId="{76C7954F-DE11-8546-8FEC-D4E62FD96BB2}" dt="2025-05-25T15:30:20.077" v="1895" actId="478"/>
          <ac:picMkLst>
            <pc:docMk/>
            <pc:sldMk cId="3244984848" sldId="458"/>
            <ac:picMk id="3" creationId="{47DD47A4-84D6-798D-3D24-739A96275F3E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32:26.942" v="1957" actId="1076"/>
        <pc:sldMkLst>
          <pc:docMk/>
          <pc:sldMk cId="2353299512" sldId="459"/>
        </pc:sldMkLst>
        <pc:spChg chg="del">
          <ac:chgData name="MASITAH BINTI GHAZALI" userId="94db6960-132c-444f-a4d9-23ae1565c350" providerId="ADAL" clId="{76C7954F-DE11-8546-8FEC-D4E62FD96BB2}" dt="2025-05-25T15:32:11.068" v="1947" actId="478"/>
          <ac:spMkLst>
            <pc:docMk/>
            <pc:sldMk cId="2353299512" sldId="459"/>
            <ac:spMk id="5" creationId="{3ABB55C9-D609-71B1-07FE-AE74EED20AC1}"/>
          </ac:spMkLst>
        </pc:spChg>
        <pc:spChg chg="add mod">
          <ac:chgData name="MASITAH BINTI GHAZALI" userId="94db6960-132c-444f-a4d9-23ae1565c350" providerId="ADAL" clId="{76C7954F-DE11-8546-8FEC-D4E62FD96BB2}" dt="2025-05-25T15:32:23.450" v="1955" actId="1076"/>
          <ac:spMkLst>
            <pc:docMk/>
            <pc:sldMk cId="2353299512" sldId="459"/>
            <ac:spMk id="6" creationId="{576626B2-B22B-8E6A-06E7-AF312A276DA8}"/>
          </ac:spMkLst>
        </pc:spChg>
        <pc:spChg chg="mod">
          <ac:chgData name="MASITAH BINTI GHAZALI" userId="94db6960-132c-444f-a4d9-23ae1565c350" providerId="ADAL" clId="{76C7954F-DE11-8546-8FEC-D4E62FD96BB2}" dt="2025-05-25T15:31:47.228" v="1943" actId="20577"/>
          <ac:spMkLst>
            <pc:docMk/>
            <pc:sldMk cId="2353299512" sldId="459"/>
            <ac:spMk id="11" creationId="{40AA6EC5-C169-4697-83EE-2D7646E86C50}"/>
          </ac:spMkLst>
        </pc:spChg>
        <pc:picChg chg="del">
          <ac:chgData name="MASITAH BINTI GHAZALI" userId="94db6960-132c-444f-a4d9-23ae1565c350" providerId="ADAL" clId="{76C7954F-DE11-8546-8FEC-D4E62FD96BB2}" dt="2025-05-25T15:31:59.674" v="1944" actId="478"/>
          <ac:picMkLst>
            <pc:docMk/>
            <pc:sldMk cId="2353299512" sldId="459"/>
            <ac:picMk id="2" creationId="{EED14FB8-E77F-D57F-8E0B-1E136054FEFF}"/>
          </ac:picMkLst>
        </pc:picChg>
        <pc:picChg chg="add mod">
          <ac:chgData name="MASITAH BINTI GHAZALI" userId="94db6960-132c-444f-a4d9-23ae1565c350" providerId="ADAL" clId="{76C7954F-DE11-8546-8FEC-D4E62FD96BB2}" dt="2025-05-25T15:32:26.942" v="1957" actId="1076"/>
          <ac:picMkLst>
            <pc:docMk/>
            <pc:sldMk cId="2353299512" sldId="459"/>
            <ac:picMk id="3" creationId="{5815239C-A1CB-2FDD-0DF7-8118557F0F84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33:57.891" v="1994" actId="1076"/>
        <pc:sldMkLst>
          <pc:docMk/>
          <pc:sldMk cId="2660788343" sldId="460"/>
        </pc:sldMkLst>
        <pc:spChg chg="add mod">
          <ac:chgData name="MASITAH BINTI GHAZALI" userId="94db6960-132c-444f-a4d9-23ae1565c350" providerId="ADAL" clId="{76C7954F-DE11-8546-8FEC-D4E62FD96BB2}" dt="2025-05-25T15:33:57.891" v="1994" actId="1076"/>
          <ac:spMkLst>
            <pc:docMk/>
            <pc:sldMk cId="2660788343" sldId="460"/>
            <ac:spMk id="5" creationId="{41418857-182A-BD7F-242B-AB2A9F3CA530}"/>
          </ac:spMkLst>
        </pc:spChg>
        <pc:spChg chg="del">
          <ac:chgData name="MASITAH BINTI GHAZALI" userId="94db6960-132c-444f-a4d9-23ae1565c350" providerId="ADAL" clId="{76C7954F-DE11-8546-8FEC-D4E62FD96BB2}" dt="2025-05-25T15:33:39.371" v="1983" actId="478"/>
          <ac:spMkLst>
            <pc:docMk/>
            <pc:sldMk cId="2660788343" sldId="460"/>
            <ac:spMk id="6" creationId="{5583F3DA-EA85-5F42-CC8B-B1CA87222BA1}"/>
          </ac:spMkLst>
        </pc:spChg>
        <pc:spChg chg="mod">
          <ac:chgData name="MASITAH BINTI GHAZALI" userId="94db6960-132c-444f-a4d9-23ae1565c350" providerId="ADAL" clId="{76C7954F-DE11-8546-8FEC-D4E62FD96BB2}" dt="2025-05-25T15:33:29.550" v="1982" actId="20577"/>
          <ac:spMkLst>
            <pc:docMk/>
            <pc:sldMk cId="2660788343" sldId="460"/>
            <ac:spMk id="11" creationId="{623C8FBE-B46F-5F81-0605-F7C9C67C95CD}"/>
          </ac:spMkLst>
        </pc:spChg>
        <pc:picChg chg="add mod">
          <ac:chgData name="MASITAH BINTI GHAZALI" userId="94db6960-132c-444f-a4d9-23ae1565c350" providerId="ADAL" clId="{76C7954F-DE11-8546-8FEC-D4E62FD96BB2}" dt="2025-05-25T15:33:53.892" v="1993" actId="1076"/>
          <ac:picMkLst>
            <pc:docMk/>
            <pc:sldMk cId="2660788343" sldId="460"/>
            <ac:picMk id="2" creationId="{69B0AFD4-5F90-BE88-9A4F-B0D7B5ECAA13}"/>
          </ac:picMkLst>
        </pc:picChg>
        <pc:picChg chg="del">
          <ac:chgData name="MASITAH BINTI GHAZALI" userId="94db6960-132c-444f-a4d9-23ae1565c350" providerId="ADAL" clId="{76C7954F-DE11-8546-8FEC-D4E62FD96BB2}" dt="2025-05-25T15:33:02.516" v="1959" actId="478"/>
          <ac:picMkLst>
            <pc:docMk/>
            <pc:sldMk cId="2660788343" sldId="460"/>
            <ac:picMk id="3" creationId="{B536A87C-3856-7A36-B3CB-8782391BE90B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35:04.573" v="2017" actId="1076"/>
        <pc:sldMkLst>
          <pc:docMk/>
          <pc:sldMk cId="1622845642" sldId="461"/>
        </pc:sldMkLst>
        <pc:spChg chg="del">
          <ac:chgData name="MASITAH BINTI GHAZALI" userId="94db6960-132c-444f-a4d9-23ae1565c350" providerId="ADAL" clId="{76C7954F-DE11-8546-8FEC-D4E62FD96BB2}" dt="2025-05-25T15:34:59.821" v="2015" actId="478"/>
          <ac:spMkLst>
            <pc:docMk/>
            <pc:sldMk cId="1622845642" sldId="461"/>
            <ac:spMk id="5" creationId="{29E9974D-4E7F-AE25-6797-56B09D123EC9}"/>
          </ac:spMkLst>
        </pc:spChg>
        <pc:spChg chg="mod">
          <ac:chgData name="MASITAH BINTI GHAZALI" userId="94db6960-132c-444f-a4d9-23ae1565c350" providerId="ADAL" clId="{76C7954F-DE11-8546-8FEC-D4E62FD96BB2}" dt="2025-05-25T15:34:29.996" v="2006" actId="20577"/>
          <ac:spMkLst>
            <pc:docMk/>
            <pc:sldMk cId="1622845642" sldId="461"/>
            <ac:spMk id="11" creationId="{6566A438-9C9A-9F63-1A14-B052FA74023D}"/>
          </ac:spMkLst>
        </pc:spChg>
        <pc:picChg chg="del">
          <ac:chgData name="MASITAH BINTI GHAZALI" userId="94db6960-132c-444f-a4d9-23ae1565c350" providerId="ADAL" clId="{76C7954F-DE11-8546-8FEC-D4E62FD96BB2}" dt="2025-05-25T15:34:32.783" v="2007" actId="478"/>
          <ac:picMkLst>
            <pc:docMk/>
            <pc:sldMk cId="1622845642" sldId="461"/>
            <ac:picMk id="2" creationId="{B83D8635-05AD-3206-5408-780E4639A114}"/>
          </ac:picMkLst>
        </pc:picChg>
        <pc:picChg chg="add mod">
          <ac:chgData name="MASITAH BINTI GHAZALI" userId="94db6960-132c-444f-a4d9-23ae1565c350" providerId="ADAL" clId="{76C7954F-DE11-8546-8FEC-D4E62FD96BB2}" dt="2025-05-25T15:35:01.948" v="2016" actId="1076"/>
          <ac:picMkLst>
            <pc:docMk/>
            <pc:sldMk cId="1622845642" sldId="461"/>
            <ac:picMk id="3" creationId="{C7DD7865-179D-2996-0980-63674AFAAD92}"/>
          </ac:picMkLst>
        </pc:picChg>
        <pc:picChg chg="add mod">
          <ac:chgData name="MASITAH BINTI GHAZALI" userId="94db6960-132c-444f-a4d9-23ae1565c350" providerId="ADAL" clId="{76C7954F-DE11-8546-8FEC-D4E62FD96BB2}" dt="2025-05-25T15:35:04.573" v="2017" actId="1076"/>
          <ac:picMkLst>
            <pc:docMk/>
            <pc:sldMk cId="1622845642" sldId="461"/>
            <ac:picMk id="6" creationId="{D02BD9C4-A5AD-5FFB-60A5-7BE74D17231F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5:35:57.585" v="2040" actId="20577"/>
        <pc:sldMkLst>
          <pc:docMk/>
          <pc:sldMk cId="379096116" sldId="462"/>
        </pc:sldMkLst>
        <pc:spChg chg="mod">
          <ac:chgData name="MASITAH BINTI GHAZALI" userId="94db6960-132c-444f-a4d9-23ae1565c350" providerId="ADAL" clId="{76C7954F-DE11-8546-8FEC-D4E62FD96BB2}" dt="2025-05-25T15:35:25.195" v="2022" actId="20577"/>
          <ac:spMkLst>
            <pc:docMk/>
            <pc:sldMk cId="379096116" sldId="462"/>
            <ac:spMk id="11" creationId="{93F1C7D2-3240-705D-9548-C5843F89F7CC}"/>
          </ac:spMkLst>
        </pc:spChg>
        <pc:spChg chg="mod">
          <ac:chgData name="MASITAH BINTI GHAZALI" userId="94db6960-132c-444f-a4d9-23ae1565c350" providerId="ADAL" clId="{76C7954F-DE11-8546-8FEC-D4E62FD96BB2}" dt="2025-05-25T15:35:57.585" v="2040" actId="20577"/>
          <ac:spMkLst>
            <pc:docMk/>
            <pc:sldMk cId="379096116" sldId="462"/>
            <ac:spMk id="24" creationId="{7FDD77E8-D6E0-CA92-6E30-80FE9BAB864F}"/>
          </ac:spMkLst>
        </pc:spChg>
      </pc:sldChg>
      <pc:sldChg chg="modSp add del mod">
        <pc:chgData name="MASITAH BINTI GHAZALI" userId="94db6960-132c-444f-a4d9-23ae1565c350" providerId="ADAL" clId="{76C7954F-DE11-8546-8FEC-D4E62FD96BB2}" dt="2025-05-25T15:37:18.875" v="2082" actId="2696"/>
        <pc:sldMkLst>
          <pc:docMk/>
          <pc:sldMk cId="2551767670" sldId="463"/>
        </pc:sldMkLst>
        <pc:spChg chg="mod">
          <ac:chgData name="MASITAH BINTI GHAZALI" userId="94db6960-132c-444f-a4d9-23ae1565c350" providerId="ADAL" clId="{76C7954F-DE11-8546-8FEC-D4E62FD96BB2}" dt="2025-05-25T15:36:24.648" v="2049" actId="20577"/>
          <ac:spMkLst>
            <pc:docMk/>
            <pc:sldMk cId="2551767670" sldId="463"/>
            <ac:spMk id="11" creationId="{2BE9FA65-776F-4F21-038D-79ED790BDBEB}"/>
          </ac:spMkLst>
        </pc:spChg>
        <pc:spChg chg="mod">
          <ac:chgData name="MASITAH BINTI GHAZALI" userId="94db6960-132c-444f-a4d9-23ae1565c350" providerId="ADAL" clId="{76C7954F-DE11-8546-8FEC-D4E62FD96BB2}" dt="2025-05-25T15:36:41.216" v="2061" actId="20577"/>
          <ac:spMkLst>
            <pc:docMk/>
            <pc:sldMk cId="2551767670" sldId="463"/>
            <ac:spMk id="24" creationId="{A5F29248-EB53-B65E-D095-7ED9F2852E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C0A0B-0DD5-4CD4-9112-161D1F3640A5}" type="datetimeFigureOut">
              <a:rPr lang="en-MY" smtClean="0"/>
              <a:t>04/10/2025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F4BD2-F681-4682-A133-A395F45EFB3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47A934-3E89-05AD-D5A0-7A5B35BA2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508D8A1-89F7-FAFD-B2C1-05BE220248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9" y="0"/>
            <a:ext cx="8736520" cy="68580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9298E6D-C367-3666-0F68-F1EE2297BD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46" y="943365"/>
            <a:ext cx="1963312" cy="664029"/>
          </a:xfrm>
          <a:prstGeom prst="rect">
            <a:avLst/>
          </a:prstGeom>
        </p:spPr>
      </p:pic>
      <p:sp>
        <p:nvSpPr>
          <p:cNvPr id="5" name="Picture Placeholder 58">
            <a:extLst>
              <a:ext uri="{FF2B5EF4-FFF2-40B4-BE49-F238E27FC236}">
                <a16:creationId xmlns:a16="http://schemas.microsoft.com/office/drawing/2014/main" id="{E4A24835-5836-BEDC-49A3-504DF24B1D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3358" y="-16187"/>
            <a:ext cx="5097012" cy="6880967"/>
          </a:xfrm>
          <a:custGeom>
            <a:avLst/>
            <a:gdLst>
              <a:gd name="connsiteX0" fmla="*/ 0 w 7679193"/>
              <a:gd name="connsiteY0" fmla="*/ 3502541 h 7005082"/>
              <a:gd name="connsiteX1" fmla="*/ 1751271 w 7679193"/>
              <a:gd name="connsiteY1" fmla="*/ 2 h 7005082"/>
              <a:gd name="connsiteX2" fmla="*/ 5927923 w 7679193"/>
              <a:gd name="connsiteY2" fmla="*/ 2 h 7005082"/>
              <a:gd name="connsiteX3" fmla="*/ 7679193 w 7679193"/>
              <a:gd name="connsiteY3" fmla="*/ 3502541 h 7005082"/>
              <a:gd name="connsiteX4" fmla="*/ 5927923 w 7679193"/>
              <a:gd name="connsiteY4" fmla="*/ 7005080 h 7005082"/>
              <a:gd name="connsiteX5" fmla="*/ 1751271 w 7679193"/>
              <a:gd name="connsiteY5" fmla="*/ 7005080 h 7005082"/>
              <a:gd name="connsiteX6" fmla="*/ 0 w 7679193"/>
              <a:gd name="connsiteY6" fmla="*/ 3502541 h 7005082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37969 w 7679193"/>
              <a:gd name="connsiteY2" fmla="*/ 106878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37969 w 7679193"/>
              <a:gd name="connsiteY2" fmla="*/ 106878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61719 w 7679193"/>
              <a:gd name="connsiteY2" fmla="*/ 23750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490663 h 6993202"/>
              <a:gd name="connsiteX1" fmla="*/ 4221339 w 7679193"/>
              <a:gd name="connsiteY1" fmla="*/ 0 h 6993202"/>
              <a:gd name="connsiteX2" fmla="*/ 7661719 w 7679193"/>
              <a:gd name="connsiteY2" fmla="*/ 11874 h 6993202"/>
              <a:gd name="connsiteX3" fmla="*/ 7679193 w 7679193"/>
              <a:gd name="connsiteY3" fmla="*/ 3490663 h 6993202"/>
              <a:gd name="connsiteX4" fmla="*/ 5927923 w 7679193"/>
              <a:gd name="connsiteY4" fmla="*/ 6993202 h 6993202"/>
              <a:gd name="connsiteX5" fmla="*/ 1751271 w 7679193"/>
              <a:gd name="connsiteY5" fmla="*/ 6993202 h 6993202"/>
              <a:gd name="connsiteX6" fmla="*/ 0 w 7679193"/>
              <a:gd name="connsiteY6" fmla="*/ 3490663 h 6993202"/>
              <a:gd name="connsiteX0" fmla="*/ 0 w 7679193"/>
              <a:gd name="connsiteY0" fmla="*/ 3478789 h 6981328"/>
              <a:gd name="connsiteX1" fmla="*/ 4236579 w 7679193"/>
              <a:gd name="connsiteY1" fmla="*/ 3366 h 6981328"/>
              <a:gd name="connsiteX2" fmla="*/ 7661719 w 7679193"/>
              <a:gd name="connsiteY2" fmla="*/ 0 h 6981328"/>
              <a:gd name="connsiteX3" fmla="*/ 7679193 w 7679193"/>
              <a:gd name="connsiteY3" fmla="*/ 3478789 h 6981328"/>
              <a:gd name="connsiteX4" fmla="*/ 5927923 w 7679193"/>
              <a:gd name="connsiteY4" fmla="*/ 6981328 h 6981328"/>
              <a:gd name="connsiteX5" fmla="*/ 1751271 w 7679193"/>
              <a:gd name="connsiteY5" fmla="*/ 6981328 h 6981328"/>
              <a:gd name="connsiteX6" fmla="*/ 0 w 7679193"/>
              <a:gd name="connsiteY6" fmla="*/ 3478789 h 6981328"/>
              <a:gd name="connsiteX0" fmla="*/ 1898709 w 5927922"/>
              <a:gd name="connsiteY0" fmla="*/ 1794769 h 6981328"/>
              <a:gd name="connsiteX1" fmla="*/ 248530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4720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7006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7006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6891062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16771"/>
              <a:gd name="connsiteY0" fmla="*/ 1794769 h 6981328"/>
              <a:gd name="connsiteX1" fmla="*/ 2470068 w 5916771"/>
              <a:gd name="connsiteY1" fmla="*/ 3366 h 6981328"/>
              <a:gd name="connsiteX2" fmla="*/ 5910448 w 5916771"/>
              <a:gd name="connsiteY2" fmla="*/ 0 h 6981328"/>
              <a:gd name="connsiteX3" fmla="*/ 5916771 w 5916771"/>
              <a:gd name="connsiteY3" fmla="*/ 6902214 h 6981328"/>
              <a:gd name="connsiteX4" fmla="*/ 4176652 w 5916771"/>
              <a:gd name="connsiteY4" fmla="*/ 6981328 h 6981328"/>
              <a:gd name="connsiteX5" fmla="*/ 0 w 5916771"/>
              <a:gd name="connsiteY5" fmla="*/ 6981328 h 6981328"/>
              <a:gd name="connsiteX6" fmla="*/ 1898709 w 5916771"/>
              <a:gd name="connsiteY6" fmla="*/ 1794769 h 6981328"/>
              <a:gd name="connsiteX0" fmla="*/ 1898709 w 5916771"/>
              <a:gd name="connsiteY0" fmla="*/ 1794769 h 6981328"/>
              <a:gd name="connsiteX1" fmla="*/ 2470068 w 5916771"/>
              <a:gd name="connsiteY1" fmla="*/ 3366 h 6981328"/>
              <a:gd name="connsiteX2" fmla="*/ 5910448 w 5916771"/>
              <a:gd name="connsiteY2" fmla="*/ 0 h 6981328"/>
              <a:gd name="connsiteX3" fmla="*/ 5916771 w 5916771"/>
              <a:gd name="connsiteY3" fmla="*/ 6902214 h 6981328"/>
              <a:gd name="connsiteX4" fmla="*/ 730925 w 5916771"/>
              <a:gd name="connsiteY4" fmla="*/ 6892118 h 6981328"/>
              <a:gd name="connsiteX5" fmla="*/ 0 w 5916771"/>
              <a:gd name="connsiteY5" fmla="*/ 6981328 h 6981328"/>
              <a:gd name="connsiteX6" fmla="*/ 1898709 w 5916771"/>
              <a:gd name="connsiteY6" fmla="*/ 1794769 h 6981328"/>
              <a:gd name="connsiteX0" fmla="*/ 1167784 w 5185846"/>
              <a:gd name="connsiteY0" fmla="*/ 1794769 h 6902214"/>
              <a:gd name="connsiteX1" fmla="*/ 1739143 w 5185846"/>
              <a:gd name="connsiteY1" fmla="*/ 3366 h 6902214"/>
              <a:gd name="connsiteX2" fmla="*/ 5179523 w 5185846"/>
              <a:gd name="connsiteY2" fmla="*/ 0 h 6902214"/>
              <a:gd name="connsiteX3" fmla="*/ 5185846 w 5185846"/>
              <a:gd name="connsiteY3" fmla="*/ 6902214 h 6902214"/>
              <a:gd name="connsiteX4" fmla="*/ 0 w 5185846"/>
              <a:gd name="connsiteY4" fmla="*/ 6892118 h 6902214"/>
              <a:gd name="connsiteX5" fmla="*/ 1700041 w 5185846"/>
              <a:gd name="connsiteY5" fmla="*/ 1818313 h 6902214"/>
              <a:gd name="connsiteX6" fmla="*/ 1167784 w 5185846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44285 w 5130090"/>
              <a:gd name="connsiteY5" fmla="*/ 1818313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08843 w 5130090"/>
              <a:gd name="connsiteY5" fmla="*/ 1789960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112028 w 5130090"/>
              <a:gd name="connsiteY6" fmla="*/ 1794769 h 6902214"/>
              <a:gd name="connsiteX0" fmla="*/ 1097851 w 5130090"/>
              <a:gd name="connsiteY0" fmla="*/ 1808946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097851 w 5130090"/>
              <a:gd name="connsiteY6" fmla="*/ 1808946 h 6902214"/>
              <a:gd name="connsiteX0" fmla="*/ 1069498 w 5101737"/>
              <a:gd name="connsiteY0" fmla="*/ 1808946 h 6902214"/>
              <a:gd name="connsiteX1" fmla="*/ 1655034 w 5101737"/>
              <a:gd name="connsiteY1" fmla="*/ 3366 h 6902214"/>
              <a:gd name="connsiteX2" fmla="*/ 5095414 w 5101737"/>
              <a:gd name="connsiteY2" fmla="*/ 0 h 6902214"/>
              <a:gd name="connsiteX3" fmla="*/ 5101737 w 5101737"/>
              <a:gd name="connsiteY3" fmla="*/ 6902214 h 6902214"/>
              <a:gd name="connsiteX4" fmla="*/ 0 w 5101737"/>
              <a:gd name="connsiteY4" fmla="*/ 6880967 h 6902214"/>
              <a:gd name="connsiteX5" fmla="*/ 1594667 w 5101737"/>
              <a:gd name="connsiteY5" fmla="*/ 1811225 h 6902214"/>
              <a:gd name="connsiteX6" fmla="*/ 1069498 w 5101737"/>
              <a:gd name="connsiteY6" fmla="*/ 1808946 h 6902214"/>
              <a:gd name="connsiteX0" fmla="*/ 1069498 w 5101737"/>
              <a:gd name="connsiteY0" fmla="*/ 1808946 h 6895125"/>
              <a:gd name="connsiteX1" fmla="*/ 1655034 w 5101737"/>
              <a:gd name="connsiteY1" fmla="*/ 3366 h 6895125"/>
              <a:gd name="connsiteX2" fmla="*/ 5095414 w 5101737"/>
              <a:gd name="connsiteY2" fmla="*/ 0 h 6895125"/>
              <a:gd name="connsiteX3" fmla="*/ 5101737 w 5101737"/>
              <a:gd name="connsiteY3" fmla="*/ 6895125 h 6895125"/>
              <a:gd name="connsiteX4" fmla="*/ 0 w 5101737"/>
              <a:gd name="connsiteY4" fmla="*/ 6880967 h 6895125"/>
              <a:gd name="connsiteX5" fmla="*/ 1594667 w 5101737"/>
              <a:gd name="connsiteY5" fmla="*/ 1811225 h 6895125"/>
              <a:gd name="connsiteX6" fmla="*/ 1069498 w 5101737"/>
              <a:gd name="connsiteY6" fmla="*/ 1808946 h 6895125"/>
              <a:gd name="connsiteX0" fmla="*/ 1069498 w 5097012"/>
              <a:gd name="connsiteY0" fmla="*/ 1808946 h 6880967"/>
              <a:gd name="connsiteX1" fmla="*/ 1655034 w 5097012"/>
              <a:gd name="connsiteY1" fmla="*/ 3366 h 6880967"/>
              <a:gd name="connsiteX2" fmla="*/ 5095414 w 5097012"/>
              <a:gd name="connsiteY2" fmla="*/ 0 h 6880967"/>
              <a:gd name="connsiteX3" fmla="*/ 5094649 w 5097012"/>
              <a:gd name="connsiteY3" fmla="*/ 6880948 h 6880967"/>
              <a:gd name="connsiteX4" fmla="*/ 0 w 5097012"/>
              <a:gd name="connsiteY4" fmla="*/ 6880967 h 6880967"/>
              <a:gd name="connsiteX5" fmla="*/ 1594667 w 5097012"/>
              <a:gd name="connsiteY5" fmla="*/ 1811225 h 6880967"/>
              <a:gd name="connsiteX6" fmla="*/ 1069498 w 5097012"/>
              <a:gd name="connsiteY6" fmla="*/ 1808946 h 688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012" h="6880967">
                <a:moveTo>
                  <a:pt x="1069498" y="1808946"/>
                </a:moveTo>
                <a:lnTo>
                  <a:pt x="1655034" y="3366"/>
                </a:lnTo>
                <a:lnTo>
                  <a:pt x="5095414" y="0"/>
                </a:lnTo>
                <a:cubicBezTo>
                  <a:pt x="5101239" y="1159596"/>
                  <a:pt x="5088824" y="5721352"/>
                  <a:pt x="5094649" y="6880948"/>
                </a:cubicBezTo>
                <a:lnTo>
                  <a:pt x="0" y="6880967"/>
                </a:lnTo>
                <a:lnTo>
                  <a:pt x="1594667" y="1811225"/>
                </a:lnTo>
                <a:lnTo>
                  <a:pt x="1069498" y="1808946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3221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817E6-AD1A-08AC-88A5-0C62449E0C76}"/>
              </a:ext>
            </a:extLst>
          </p:cNvPr>
          <p:cNvSpPr/>
          <p:nvPr userDrawn="1"/>
        </p:nvSpPr>
        <p:spPr>
          <a:xfrm>
            <a:off x="0" y="0"/>
            <a:ext cx="12192000" cy="1937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-5939" y="1901929"/>
            <a:ext cx="12192000" cy="3139623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FED6FC9-C93A-9F07-CF8D-C0E1F0B215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A8456C-09BE-F772-4E09-AC8E5EFE5A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970D6-E749-96E3-83B1-8B21AB192873}"/>
              </a:ext>
            </a:extLst>
          </p:cNvPr>
          <p:cNvSpPr/>
          <p:nvPr userDrawn="1"/>
        </p:nvSpPr>
        <p:spPr>
          <a:xfrm>
            <a:off x="0" y="0"/>
            <a:ext cx="4539343" cy="612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8299B-C422-1510-F32A-0DFF889E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338" y="2766217"/>
            <a:ext cx="582294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7270406-6097-F873-9773-CC94FA2304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759327-3B5D-3BFA-5CCA-6BD5BACEA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557F9C-2B1B-1E45-919F-2CBA963082F1}"/>
              </a:ext>
            </a:extLst>
          </p:cNvPr>
          <p:cNvGrpSpPr/>
          <p:nvPr userDrawn="1"/>
        </p:nvGrpSpPr>
        <p:grpSpPr>
          <a:xfrm>
            <a:off x="580088" y="1982368"/>
            <a:ext cx="5265908" cy="2893260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4D37DD-77A1-3F66-1AB7-0D02A7AA05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939251-1BCB-8F28-4AEB-3F5C698F784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B35D63-3320-AD9B-342D-29A2461E1E9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EA1DA0-4667-A070-5433-AD3862F8F01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CCFE93-102B-5253-326B-9C14E78024F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71F50C-004D-6614-9952-C20CF9F23F8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8837067-0E6E-EBDC-C7A8-86F4033B63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3AC60AB8-5AB3-8260-897B-FB410ACB3FB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931CFE-A63B-8125-E9D4-949B42E5C54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0BC883D-1639-3A5C-4006-DBE2E659710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BA29C7B-554C-081E-2135-BFC59AE9815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D7FD87-F429-AB50-CEC1-95CBDAABB0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EBD843B1-0951-A33D-BCC6-E0640022F3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7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7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28DB6A-3639-804F-5B60-C6592BBF0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987F70-64EC-CA05-E8A9-766DF9840D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22425" y="833378"/>
            <a:ext cx="8947150" cy="4554638"/>
          </a:xfrm>
        </p:spPr>
        <p:txBody>
          <a:bodyPr/>
          <a:lstStyle/>
          <a:p>
            <a:endParaRPr lang="en-MY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A832A2C-2644-6658-956A-F6CDE4CFC8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2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07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28DB6A-3639-804F-5B60-C6592BBF0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0" y="-29928"/>
            <a:ext cx="12192000" cy="39569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8F128-2C1E-BF90-7B50-EEA520A8E0D1}"/>
              </a:ext>
            </a:extLst>
          </p:cNvPr>
          <p:cNvSpPr/>
          <p:nvPr userDrawn="1"/>
        </p:nvSpPr>
        <p:spPr>
          <a:xfrm rot="10800000">
            <a:off x="2161479" y="-29927"/>
            <a:ext cx="10024582" cy="59854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4BB5F-78D4-C98C-F6C3-95F1B716981E}"/>
              </a:ext>
            </a:extLst>
          </p:cNvPr>
          <p:cNvSpPr/>
          <p:nvPr userDrawn="1"/>
        </p:nvSpPr>
        <p:spPr>
          <a:xfrm>
            <a:off x="0" y="-52790"/>
            <a:ext cx="5148943" cy="225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56F8D6F-4FEB-ED3E-E7ED-26FDD0376D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62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8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6764FE-4266-9C28-BBAD-0C0CE59F74C2}"/>
              </a:ext>
            </a:extLst>
          </p:cNvPr>
          <p:cNvSpPr/>
          <p:nvPr userDrawn="1"/>
        </p:nvSpPr>
        <p:spPr>
          <a:xfrm>
            <a:off x="0" y="0"/>
            <a:ext cx="12192000" cy="4737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15900" dir="5400000" sx="98000" sy="98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D67C0D-AE8E-41E4-EB71-DE065695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938784C-798A-313F-6BDD-2EEF86FBF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4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B45C3-8E81-6BAE-010D-9B6CD2D562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3FB80-B1FC-DDFA-448B-BCE958EA3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1EEF20-E6C8-6C8E-7FE9-279D5347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6CCFD3-9BC4-D4C1-9392-EA327203EA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EFB77A9-6E81-95F5-77AD-E75BB87A5A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0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39127F8-03DB-5D0F-A98C-B82B076E4B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8725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9728D72-5D76-DC8D-B044-63CA42649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0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CEC78F-2030-F657-D94C-EC9916E70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2305A-2320-94A9-D78D-83FAEFAD6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13F7E-A796-3E64-A559-FCC5922DB7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F9FC79A-20DE-55EB-11E3-BAD01F6F97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222500" cy="2036763"/>
          </a:xfrm>
        </p:spPr>
        <p:txBody>
          <a:bodyPr/>
          <a:lstStyle/>
          <a:p>
            <a:endParaRPr lang="en-MY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7AC4A9C-BE82-674B-5A73-6F2F8CA14F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2200" y="2048338"/>
            <a:ext cx="2222500" cy="2036763"/>
          </a:xfrm>
        </p:spPr>
        <p:txBody>
          <a:bodyPr/>
          <a:lstStyle/>
          <a:p>
            <a:endParaRPr lang="en-MY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A81B629-0F07-B59C-0408-FD208CA153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96676"/>
            <a:ext cx="2222500" cy="2036762"/>
          </a:xfrm>
        </p:spPr>
        <p:txBody>
          <a:bodyPr/>
          <a:lstStyle/>
          <a:p>
            <a:endParaRPr lang="en-MY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C049FB6-D146-812F-7363-6D35184C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653" y="355599"/>
            <a:ext cx="664290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6C5D5C-CDCC-C784-973F-88390D45C53B}"/>
              </a:ext>
            </a:extLst>
          </p:cNvPr>
          <p:cNvSpPr/>
          <p:nvPr userDrawn="1"/>
        </p:nvSpPr>
        <p:spPr>
          <a:xfrm rot="10800000">
            <a:off x="2234075" y="7088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D5EF8-AC54-E00C-8C75-712DD23935AA}"/>
              </a:ext>
            </a:extLst>
          </p:cNvPr>
          <p:cNvSpPr/>
          <p:nvPr userDrawn="1"/>
        </p:nvSpPr>
        <p:spPr>
          <a:xfrm rot="10800000">
            <a:off x="0" y="2048637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3DF42E-2BE3-EBA6-205B-2A8268FF878D}"/>
              </a:ext>
            </a:extLst>
          </p:cNvPr>
          <p:cNvSpPr/>
          <p:nvPr userDrawn="1"/>
        </p:nvSpPr>
        <p:spPr>
          <a:xfrm rot="10800000">
            <a:off x="2238562" y="4096676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6EDB3BB-164A-CD1A-BF26-D10A4E43D2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1"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 402">
            <a:extLst>
              <a:ext uri="{FF2B5EF4-FFF2-40B4-BE49-F238E27FC236}">
                <a16:creationId xmlns:a16="http://schemas.microsoft.com/office/drawing/2014/main" id="{20B52243-B80A-3445-8806-0BE94A96B286}"/>
              </a:ext>
            </a:extLst>
          </p:cNvPr>
          <p:cNvSpPr/>
          <p:nvPr userDrawn="1"/>
        </p:nvSpPr>
        <p:spPr>
          <a:xfrm rot="10800000">
            <a:off x="-26938" y="-20387"/>
            <a:ext cx="5402774" cy="6014786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5359400"/>
              <a:gd name="connsiteY0" fmla="*/ 12700 h 6007101"/>
              <a:gd name="connsiteX1" fmla="*/ 4953000 w 5359400"/>
              <a:gd name="connsiteY1" fmla="*/ 0 h 6007101"/>
              <a:gd name="connsiteX2" fmla="*/ 5359400 w 5359400"/>
              <a:gd name="connsiteY2" fmla="*/ 6007101 h 6007101"/>
              <a:gd name="connsiteX3" fmla="*/ 0 w 5359400"/>
              <a:gd name="connsiteY3" fmla="*/ 6007101 h 6007101"/>
              <a:gd name="connsiteX4" fmla="*/ 2921000 w 5359400"/>
              <a:gd name="connsiteY4" fmla="*/ 12700 h 6007101"/>
              <a:gd name="connsiteX0" fmla="*/ 2921000 w 5384800"/>
              <a:gd name="connsiteY0" fmla="*/ 0 h 5994401"/>
              <a:gd name="connsiteX1" fmla="*/ 5384800 w 5384800"/>
              <a:gd name="connsiteY1" fmla="*/ 0 h 5994401"/>
              <a:gd name="connsiteX2" fmla="*/ 5359400 w 5384800"/>
              <a:gd name="connsiteY2" fmla="*/ 5994401 h 5994401"/>
              <a:gd name="connsiteX3" fmla="*/ 0 w 5384800"/>
              <a:gd name="connsiteY3" fmla="*/ 5994401 h 5994401"/>
              <a:gd name="connsiteX4" fmla="*/ 2921000 w 5384800"/>
              <a:gd name="connsiteY4" fmla="*/ 0 h 5994401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05612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899735 w 5384800"/>
              <a:gd name="connsiteY0" fmla="*/ 7074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899735 w 5384800"/>
              <a:gd name="connsiteY4" fmla="*/ 7074 h 6002085"/>
              <a:gd name="connsiteX0" fmla="*/ 2899735 w 5391888"/>
              <a:gd name="connsiteY0" fmla="*/ 7074 h 6002085"/>
              <a:gd name="connsiteX1" fmla="*/ 5391888 w 5391888"/>
              <a:gd name="connsiteY1" fmla="*/ 0 h 6002085"/>
              <a:gd name="connsiteX2" fmla="*/ 5374768 w 5391888"/>
              <a:gd name="connsiteY2" fmla="*/ 6002085 h 6002085"/>
              <a:gd name="connsiteX3" fmla="*/ 0 w 5391888"/>
              <a:gd name="connsiteY3" fmla="*/ 5994401 h 6002085"/>
              <a:gd name="connsiteX4" fmla="*/ 2899735 w 5391888"/>
              <a:gd name="connsiteY4" fmla="*/ 7074 h 6002085"/>
              <a:gd name="connsiteX0" fmla="*/ 2910621 w 5402774"/>
              <a:gd name="connsiteY0" fmla="*/ 7074 h 6002085"/>
              <a:gd name="connsiteX1" fmla="*/ 5402774 w 5402774"/>
              <a:gd name="connsiteY1" fmla="*/ 0 h 6002085"/>
              <a:gd name="connsiteX2" fmla="*/ 5385654 w 5402774"/>
              <a:gd name="connsiteY2" fmla="*/ 6002085 h 6002085"/>
              <a:gd name="connsiteX3" fmla="*/ 0 w 5402774"/>
              <a:gd name="connsiteY3" fmla="*/ 5983539 h 6002085"/>
              <a:gd name="connsiteX4" fmla="*/ 2910621 w 5402774"/>
              <a:gd name="connsiteY4" fmla="*/ 7074 h 600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2774" h="6002085">
                <a:moveTo>
                  <a:pt x="2910621" y="7074"/>
                </a:moveTo>
                <a:lnTo>
                  <a:pt x="5402774" y="0"/>
                </a:lnTo>
                <a:cubicBezTo>
                  <a:pt x="5397067" y="2000695"/>
                  <a:pt x="5391361" y="4001390"/>
                  <a:pt x="5385654" y="6002085"/>
                </a:cubicBezTo>
                <a:lnTo>
                  <a:pt x="0" y="5983539"/>
                </a:lnTo>
                <a:lnTo>
                  <a:pt x="2910621" y="7074"/>
                </a:lnTo>
                <a:close/>
              </a:path>
            </a:pathLst>
          </a:custGeom>
          <a:gradFill flip="none" rotWithShape="1">
            <a:gsLst>
              <a:gs pos="92697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75000"/>
                  <a:lumOff val="2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964C8-A175-D7AF-3FA4-B94E39C6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42" y="863600"/>
            <a:ext cx="660240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BB686-D3F9-1D8F-D64E-90E02ADE7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0BB4C-A1BB-9467-1FED-1640114B7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6A000B49-9D64-40CD-6D5C-B6D3C3A05783}"/>
              </a:ext>
            </a:extLst>
          </p:cNvPr>
          <p:cNvSpPr/>
          <p:nvPr userDrawn="1"/>
        </p:nvSpPr>
        <p:spPr>
          <a:xfrm rot="10800000">
            <a:off x="589750" y="-12702"/>
            <a:ext cx="4953000" cy="6007101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rgbClr val="C04C4C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E3D9D7C3-250B-C66B-DB51-0E6C7E10BD02}"/>
              </a:ext>
            </a:extLst>
          </p:cNvPr>
          <p:cNvGrpSpPr/>
          <p:nvPr userDrawn="1"/>
        </p:nvGrpSpPr>
        <p:grpSpPr>
          <a:xfrm>
            <a:off x="1433777" y="5528221"/>
            <a:ext cx="613993" cy="75107"/>
            <a:chOff x="-1587" y="4763"/>
            <a:chExt cx="300037" cy="42862"/>
          </a:xfrm>
          <a:solidFill>
            <a:schemeClr val="bg1"/>
          </a:solidFill>
        </p:grpSpPr>
        <p:sp>
          <p:nvSpPr>
            <p:cNvPr id="408" name="Oval 13">
              <a:extLst>
                <a:ext uri="{FF2B5EF4-FFF2-40B4-BE49-F238E27FC236}">
                  <a16:creationId xmlns:a16="http://schemas.microsoft.com/office/drawing/2014/main" id="{EFF050FE-D3FD-BAE4-B33F-FCD8ABD26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09" name="Oval 14">
              <a:extLst>
                <a:ext uri="{FF2B5EF4-FFF2-40B4-BE49-F238E27FC236}">
                  <a16:creationId xmlns:a16="http://schemas.microsoft.com/office/drawing/2014/main" id="{87630A76-4060-4BB0-EF18-A53082D0D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0" name="Oval 15">
              <a:extLst>
                <a:ext uri="{FF2B5EF4-FFF2-40B4-BE49-F238E27FC236}">
                  <a16:creationId xmlns:a16="http://schemas.microsoft.com/office/drawing/2014/main" id="{46B2C827-42B9-DBEC-F22A-F17CC0C8A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1" name="Oval 16">
              <a:extLst>
                <a:ext uri="{FF2B5EF4-FFF2-40B4-BE49-F238E27FC236}">
                  <a16:creationId xmlns:a16="http://schemas.microsoft.com/office/drawing/2014/main" id="{B59EBCEA-4042-970A-98AD-2F36CD31C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412" name="Rectangle 402">
            <a:extLst>
              <a:ext uri="{FF2B5EF4-FFF2-40B4-BE49-F238E27FC236}">
                <a16:creationId xmlns:a16="http://schemas.microsoft.com/office/drawing/2014/main" id="{673165B6-3265-E64F-D897-23F76C1FB9DB}"/>
              </a:ext>
            </a:extLst>
          </p:cNvPr>
          <p:cNvSpPr/>
          <p:nvPr userDrawn="1"/>
        </p:nvSpPr>
        <p:spPr>
          <a:xfrm rot="10800000">
            <a:off x="2231874" y="4927332"/>
            <a:ext cx="1150304" cy="1395112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D6BC3D2-2522-41DF-7A30-2E82600765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" y="921703"/>
            <a:ext cx="4459468" cy="4278630"/>
          </a:xfrm>
          <a:custGeom>
            <a:avLst/>
            <a:gdLst>
              <a:gd name="connsiteX0" fmla="*/ 0 w 2905125"/>
              <a:gd name="connsiteY0" fmla="*/ 4278630 h 4278630"/>
              <a:gd name="connsiteX1" fmla="*/ 1053834 w 2905125"/>
              <a:gd name="connsiteY1" fmla="*/ 0 h 4278630"/>
              <a:gd name="connsiteX2" fmla="*/ 2905125 w 2905125"/>
              <a:gd name="connsiteY2" fmla="*/ 0 h 4278630"/>
              <a:gd name="connsiteX3" fmla="*/ 1851291 w 2905125"/>
              <a:gd name="connsiteY3" fmla="*/ 4278630 h 4278630"/>
              <a:gd name="connsiteX4" fmla="*/ 0 w 2905125"/>
              <a:gd name="connsiteY4" fmla="*/ 4278630 h 4278630"/>
              <a:gd name="connsiteX0" fmla="*/ 0 w 4065185"/>
              <a:gd name="connsiteY0" fmla="*/ 4278630 h 4278630"/>
              <a:gd name="connsiteX1" fmla="*/ 2213894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2432510 w 4065185"/>
              <a:gd name="connsiteY3" fmla="*/ 4270241 h 4278630"/>
              <a:gd name="connsiteX4" fmla="*/ 0 w 4065185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375578"/>
              <a:gd name="connsiteY0" fmla="*/ 4278630 h 4278630"/>
              <a:gd name="connsiteX1" fmla="*/ 997490 w 4375578"/>
              <a:gd name="connsiteY1" fmla="*/ 0 h 4278630"/>
              <a:gd name="connsiteX2" fmla="*/ 4375578 w 4375578"/>
              <a:gd name="connsiteY2" fmla="*/ 8389 h 4278630"/>
              <a:gd name="connsiteX3" fmla="*/ 2432510 w 4375578"/>
              <a:gd name="connsiteY3" fmla="*/ 4270241 h 4278630"/>
              <a:gd name="connsiteX4" fmla="*/ 0 w 4375578"/>
              <a:gd name="connsiteY4" fmla="*/ 4278630 h 4278630"/>
              <a:gd name="connsiteX0" fmla="*/ 0 w 4459468"/>
              <a:gd name="connsiteY0" fmla="*/ 4278630 h 4278630"/>
              <a:gd name="connsiteX1" fmla="*/ 997490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  <a:gd name="connsiteX0" fmla="*/ 0 w 4459468"/>
              <a:gd name="connsiteY0" fmla="*/ 4278630 h 4278630"/>
              <a:gd name="connsiteX1" fmla="*/ 2130004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9468" h="4278630">
                <a:moveTo>
                  <a:pt x="0" y="4278630"/>
                </a:moveTo>
                <a:lnTo>
                  <a:pt x="2130004" y="0"/>
                </a:lnTo>
                <a:lnTo>
                  <a:pt x="4459468" y="0"/>
                </a:lnTo>
                <a:lnTo>
                  <a:pt x="2432510" y="4270241"/>
                </a:lnTo>
                <a:lnTo>
                  <a:pt x="0" y="427863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2B52E9B-EBD9-59E5-FD4A-F852C1B6F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44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01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7D312-FCF4-DE33-A475-5EF1243043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172CD-6881-B6F2-739F-2CB7D2B50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9989E-F336-675A-C17F-6BEC4980C6E2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09A61-C8B8-77A3-B50F-C473B78F17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9" name="Freeform 88">
            <a:extLst>
              <a:ext uri="{FF2B5EF4-FFF2-40B4-BE49-F238E27FC236}">
                <a16:creationId xmlns:a16="http://schemas.microsoft.com/office/drawing/2014/main" id="{B895953F-CAF8-92F3-1EC5-F97B90F9D599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8565369" y="-3309433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8">
            <a:extLst>
              <a:ext uri="{FF2B5EF4-FFF2-40B4-BE49-F238E27FC236}">
                <a16:creationId xmlns:a16="http://schemas.microsoft.com/office/drawing/2014/main" id="{063183E8-ED2B-748E-7754-13955CBFDBE0}"/>
              </a:ext>
            </a:extLst>
          </p:cNvPr>
          <p:cNvSpPr>
            <a:spLocks noEditPoints="1"/>
          </p:cNvSpPr>
          <p:nvPr userDrawn="1"/>
        </p:nvSpPr>
        <p:spPr bwMode="auto">
          <a:xfrm rot="1408779">
            <a:off x="6843673" y="-6248482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70865CC-7406-8BF6-F1B8-F40A463E7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9538" y="-83942"/>
            <a:ext cx="7441671" cy="7093790"/>
          </a:xfrm>
          <a:custGeom>
            <a:avLst/>
            <a:gdLst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905125 w 2905125"/>
              <a:gd name="connsiteY2" fmla="*/ 855676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5206987"/>
              <a:gd name="connsiteY0" fmla="*/ 971550 h 5250180"/>
              <a:gd name="connsiteX1" fmla="*/ 5206987 w 5206987"/>
              <a:gd name="connsiteY1" fmla="*/ 0 h 5250180"/>
              <a:gd name="connsiteX2" fmla="*/ 2905125 w 5206987"/>
              <a:gd name="connsiteY2" fmla="*/ 1827226 h 5250180"/>
              <a:gd name="connsiteX3" fmla="*/ 2905125 w 5206987"/>
              <a:gd name="connsiteY3" fmla="*/ 5250180 h 5250180"/>
              <a:gd name="connsiteX4" fmla="*/ 0 w 5206987"/>
              <a:gd name="connsiteY4" fmla="*/ 5250180 h 5250180"/>
              <a:gd name="connsiteX5" fmla="*/ 0 w 5206987"/>
              <a:gd name="connsiteY5" fmla="*/ 971550 h 5250180"/>
              <a:gd name="connsiteX0" fmla="*/ 0 w 5206987"/>
              <a:gd name="connsiteY0" fmla="*/ 971550 h 6827851"/>
              <a:gd name="connsiteX1" fmla="*/ 5206987 w 5206987"/>
              <a:gd name="connsiteY1" fmla="*/ 0 h 6827851"/>
              <a:gd name="connsiteX2" fmla="*/ 3405188 w 5206987"/>
              <a:gd name="connsiteY2" fmla="*/ 6827851 h 6827851"/>
              <a:gd name="connsiteX3" fmla="*/ 2905125 w 5206987"/>
              <a:gd name="connsiteY3" fmla="*/ 5250180 h 6827851"/>
              <a:gd name="connsiteX4" fmla="*/ 0 w 5206987"/>
              <a:gd name="connsiteY4" fmla="*/ 5250180 h 6827851"/>
              <a:gd name="connsiteX5" fmla="*/ 0 w 5206987"/>
              <a:gd name="connsiteY5" fmla="*/ 971550 h 6827851"/>
              <a:gd name="connsiteX0" fmla="*/ 1323975 w 6530962"/>
              <a:gd name="connsiteY0" fmla="*/ 971550 h 6950393"/>
              <a:gd name="connsiteX1" fmla="*/ 6530962 w 6530962"/>
              <a:gd name="connsiteY1" fmla="*/ 0 h 6950393"/>
              <a:gd name="connsiteX2" fmla="*/ 4729163 w 6530962"/>
              <a:gd name="connsiteY2" fmla="*/ 6827851 h 6950393"/>
              <a:gd name="connsiteX3" fmla="*/ 0 w 6530962"/>
              <a:gd name="connsiteY3" fmla="*/ 6950393 h 6950393"/>
              <a:gd name="connsiteX4" fmla="*/ 1323975 w 6530962"/>
              <a:gd name="connsiteY4" fmla="*/ 5250180 h 6950393"/>
              <a:gd name="connsiteX5" fmla="*/ 1323975 w 6530962"/>
              <a:gd name="connsiteY5" fmla="*/ 971550 h 6950393"/>
              <a:gd name="connsiteX0" fmla="*/ 1323975 w 6530962"/>
              <a:gd name="connsiteY0" fmla="*/ 971550 h 7127888"/>
              <a:gd name="connsiteX1" fmla="*/ 6530962 w 6530962"/>
              <a:gd name="connsiteY1" fmla="*/ 0 h 7127888"/>
              <a:gd name="connsiteX2" fmla="*/ 5386388 w 6530962"/>
              <a:gd name="connsiteY2" fmla="*/ 7127888 h 7127888"/>
              <a:gd name="connsiteX3" fmla="*/ 0 w 6530962"/>
              <a:gd name="connsiteY3" fmla="*/ 6950393 h 7127888"/>
              <a:gd name="connsiteX4" fmla="*/ 1323975 w 6530962"/>
              <a:gd name="connsiteY4" fmla="*/ 5250180 h 7127888"/>
              <a:gd name="connsiteX5" fmla="*/ 1323975 w 6530962"/>
              <a:gd name="connsiteY5" fmla="*/ 971550 h 7127888"/>
              <a:gd name="connsiteX0" fmla="*/ 1323975 w 6530962"/>
              <a:gd name="connsiteY0" fmla="*/ 971550 h 7013588"/>
              <a:gd name="connsiteX1" fmla="*/ 6530962 w 6530962"/>
              <a:gd name="connsiteY1" fmla="*/ 0 h 7013588"/>
              <a:gd name="connsiteX2" fmla="*/ 5514976 w 6530962"/>
              <a:gd name="connsiteY2" fmla="*/ 7013588 h 7013588"/>
              <a:gd name="connsiteX3" fmla="*/ 0 w 6530962"/>
              <a:gd name="connsiteY3" fmla="*/ 6950393 h 7013588"/>
              <a:gd name="connsiteX4" fmla="*/ 1323975 w 6530962"/>
              <a:gd name="connsiteY4" fmla="*/ 5250180 h 7013588"/>
              <a:gd name="connsiteX5" fmla="*/ 1323975 w 6530962"/>
              <a:gd name="connsiteY5" fmla="*/ 971550 h 7013588"/>
              <a:gd name="connsiteX0" fmla="*/ 1338263 w 6545250"/>
              <a:gd name="connsiteY0" fmla="*/ 971550 h 7050406"/>
              <a:gd name="connsiteX1" fmla="*/ 6545250 w 6545250"/>
              <a:gd name="connsiteY1" fmla="*/ 0 h 7050406"/>
              <a:gd name="connsiteX2" fmla="*/ 5529264 w 6545250"/>
              <a:gd name="connsiteY2" fmla="*/ 7013588 h 7050406"/>
              <a:gd name="connsiteX3" fmla="*/ 0 w 6545250"/>
              <a:gd name="connsiteY3" fmla="*/ 7050406 h 7050406"/>
              <a:gd name="connsiteX4" fmla="*/ 1338263 w 6545250"/>
              <a:gd name="connsiteY4" fmla="*/ 5250180 h 7050406"/>
              <a:gd name="connsiteX5" fmla="*/ 1338263 w 6545250"/>
              <a:gd name="connsiteY5" fmla="*/ 971550 h 7050406"/>
              <a:gd name="connsiteX0" fmla="*/ 1338263 w 6545250"/>
              <a:gd name="connsiteY0" fmla="*/ 971550 h 7050406"/>
              <a:gd name="connsiteX1" fmla="*/ 6545250 w 6545250"/>
              <a:gd name="connsiteY1" fmla="*/ 0 h 7050406"/>
              <a:gd name="connsiteX2" fmla="*/ 5529264 w 6545250"/>
              <a:gd name="connsiteY2" fmla="*/ 7013588 h 7050406"/>
              <a:gd name="connsiteX3" fmla="*/ 0 w 6545250"/>
              <a:gd name="connsiteY3" fmla="*/ 7050406 h 7050406"/>
              <a:gd name="connsiteX4" fmla="*/ 1338263 w 6545250"/>
              <a:gd name="connsiteY4" fmla="*/ 5250180 h 7050406"/>
              <a:gd name="connsiteX5" fmla="*/ 1338263 w 6545250"/>
              <a:gd name="connsiteY5" fmla="*/ 971550 h 7050406"/>
              <a:gd name="connsiteX0" fmla="*/ 2424113 w 6545250"/>
              <a:gd name="connsiteY0" fmla="*/ 0 h 7078982"/>
              <a:gd name="connsiteX1" fmla="*/ 6545250 w 6545250"/>
              <a:gd name="connsiteY1" fmla="*/ 28576 h 7078982"/>
              <a:gd name="connsiteX2" fmla="*/ 5529264 w 6545250"/>
              <a:gd name="connsiteY2" fmla="*/ 7042164 h 7078982"/>
              <a:gd name="connsiteX3" fmla="*/ 0 w 6545250"/>
              <a:gd name="connsiteY3" fmla="*/ 7078982 h 7078982"/>
              <a:gd name="connsiteX4" fmla="*/ 1338263 w 6545250"/>
              <a:gd name="connsiteY4" fmla="*/ 5278756 h 7078982"/>
              <a:gd name="connsiteX5" fmla="*/ 2424113 w 6545250"/>
              <a:gd name="connsiteY5" fmla="*/ 0 h 7078982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1338263 w 7045312"/>
              <a:gd name="connsiteY4" fmla="*/ 5307330 h 7107556"/>
              <a:gd name="connsiteX5" fmla="*/ 2424113 w 7045312"/>
              <a:gd name="connsiteY5" fmla="*/ 28574 h 7107556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2424113 w 7045312"/>
              <a:gd name="connsiteY4" fmla="*/ 28574 h 7107556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2424113 w 7045312"/>
              <a:gd name="connsiteY4" fmla="*/ 28574 h 7107556"/>
              <a:gd name="connsiteX0" fmla="*/ 2424113 w 8090341"/>
              <a:gd name="connsiteY0" fmla="*/ 16698 h 7095680"/>
              <a:gd name="connsiteX1" fmla="*/ 8090341 w 8090341"/>
              <a:gd name="connsiteY1" fmla="*/ 0 h 7095680"/>
              <a:gd name="connsiteX2" fmla="*/ 5529264 w 8090341"/>
              <a:gd name="connsiteY2" fmla="*/ 7058862 h 7095680"/>
              <a:gd name="connsiteX3" fmla="*/ 0 w 8090341"/>
              <a:gd name="connsiteY3" fmla="*/ 7095680 h 7095680"/>
              <a:gd name="connsiteX4" fmla="*/ 2424113 w 8090341"/>
              <a:gd name="connsiteY4" fmla="*/ 16698 h 7095680"/>
              <a:gd name="connsiteX0" fmla="*/ 2424113 w 8173468"/>
              <a:gd name="connsiteY0" fmla="*/ 0 h 7078982"/>
              <a:gd name="connsiteX1" fmla="*/ 8173468 w 8173468"/>
              <a:gd name="connsiteY1" fmla="*/ 18928 h 7078982"/>
              <a:gd name="connsiteX2" fmla="*/ 5529264 w 8173468"/>
              <a:gd name="connsiteY2" fmla="*/ 7042164 h 7078982"/>
              <a:gd name="connsiteX3" fmla="*/ 0 w 8173468"/>
              <a:gd name="connsiteY3" fmla="*/ 7078982 h 7078982"/>
              <a:gd name="connsiteX4" fmla="*/ 2424113 w 8173468"/>
              <a:gd name="connsiteY4" fmla="*/ 0 h 7078982"/>
              <a:gd name="connsiteX0" fmla="*/ 2424113 w 8173468"/>
              <a:gd name="connsiteY0" fmla="*/ 16698 h 7095680"/>
              <a:gd name="connsiteX1" fmla="*/ 8173468 w 8173468"/>
              <a:gd name="connsiteY1" fmla="*/ 0 h 7095680"/>
              <a:gd name="connsiteX2" fmla="*/ 5529264 w 8173468"/>
              <a:gd name="connsiteY2" fmla="*/ 7058862 h 7095680"/>
              <a:gd name="connsiteX3" fmla="*/ 0 w 8173468"/>
              <a:gd name="connsiteY3" fmla="*/ 7095680 h 7095680"/>
              <a:gd name="connsiteX4" fmla="*/ 2424113 w 8173468"/>
              <a:gd name="connsiteY4" fmla="*/ 16698 h 7095680"/>
              <a:gd name="connsiteX0" fmla="*/ 2424113 w 8173468"/>
              <a:gd name="connsiteY0" fmla="*/ 28574 h 7107556"/>
              <a:gd name="connsiteX1" fmla="*/ 8173468 w 8173468"/>
              <a:gd name="connsiteY1" fmla="*/ 0 h 7107556"/>
              <a:gd name="connsiteX2" fmla="*/ 5529264 w 8173468"/>
              <a:gd name="connsiteY2" fmla="*/ 7070738 h 7107556"/>
              <a:gd name="connsiteX3" fmla="*/ 0 w 8173468"/>
              <a:gd name="connsiteY3" fmla="*/ 7107556 h 7107556"/>
              <a:gd name="connsiteX4" fmla="*/ 2424113 w 8173468"/>
              <a:gd name="connsiteY4" fmla="*/ 28574 h 7107556"/>
              <a:gd name="connsiteX0" fmla="*/ 2424113 w 8204204"/>
              <a:gd name="connsiteY0" fmla="*/ 28574 h 7107556"/>
              <a:gd name="connsiteX1" fmla="*/ 8204204 w 8204204"/>
              <a:gd name="connsiteY1" fmla="*/ 0 h 7107556"/>
              <a:gd name="connsiteX2" fmla="*/ 5529264 w 8204204"/>
              <a:gd name="connsiteY2" fmla="*/ 7070738 h 7107556"/>
              <a:gd name="connsiteX3" fmla="*/ 0 w 8204204"/>
              <a:gd name="connsiteY3" fmla="*/ 7107556 h 7107556"/>
              <a:gd name="connsiteX4" fmla="*/ 2424113 w 8204204"/>
              <a:gd name="connsiteY4" fmla="*/ 28574 h 7107556"/>
              <a:gd name="connsiteX0" fmla="*/ 2424113 w 8219573"/>
              <a:gd name="connsiteY0" fmla="*/ 28574 h 7107556"/>
              <a:gd name="connsiteX1" fmla="*/ 8219573 w 8219573"/>
              <a:gd name="connsiteY1" fmla="*/ 0 h 7107556"/>
              <a:gd name="connsiteX2" fmla="*/ 5529264 w 8219573"/>
              <a:gd name="connsiteY2" fmla="*/ 7070738 h 7107556"/>
              <a:gd name="connsiteX3" fmla="*/ 0 w 8219573"/>
              <a:gd name="connsiteY3" fmla="*/ 7107556 h 7107556"/>
              <a:gd name="connsiteX4" fmla="*/ 2424113 w 8219573"/>
              <a:gd name="connsiteY4" fmla="*/ 28574 h 7107556"/>
              <a:gd name="connsiteX0" fmla="*/ 2424113 w 8265677"/>
              <a:gd name="connsiteY0" fmla="*/ 20889 h 7099871"/>
              <a:gd name="connsiteX1" fmla="*/ 8265677 w 8265677"/>
              <a:gd name="connsiteY1" fmla="*/ 0 h 7099871"/>
              <a:gd name="connsiteX2" fmla="*/ 5529264 w 8265677"/>
              <a:gd name="connsiteY2" fmla="*/ 7063053 h 7099871"/>
              <a:gd name="connsiteX3" fmla="*/ 0 w 8265677"/>
              <a:gd name="connsiteY3" fmla="*/ 7099871 h 7099871"/>
              <a:gd name="connsiteX4" fmla="*/ 2424113 w 8265677"/>
              <a:gd name="connsiteY4" fmla="*/ 20889 h 7099871"/>
              <a:gd name="connsiteX0" fmla="*/ 2424113 w 8288729"/>
              <a:gd name="connsiteY0" fmla="*/ 20889 h 7099871"/>
              <a:gd name="connsiteX1" fmla="*/ 8288729 w 8288729"/>
              <a:gd name="connsiteY1" fmla="*/ 0 h 7099871"/>
              <a:gd name="connsiteX2" fmla="*/ 5529264 w 8288729"/>
              <a:gd name="connsiteY2" fmla="*/ 7063053 h 7099871"/>
              <a:gd name="connsiteX3" fmla="*/ 0 w 8288729"/>
              <a:gd name="connsiteY3" fmla="*/ 7099871 h 7099871"/>
              <a:gd name="connsiteX4" fmla="*/ 2424113 w 8288729"/>
              <a:gd name="connsiteY4" fmla="*/ 20889 h 7099871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29264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4463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8305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62147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698313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21365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36733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59785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93790"/>
              <a:gd name="connsiteX1" fmla="*/ 8319465 w 8319465"/>
              <a:gd name="connsiteY1" fmla="*/ 0 h 7093790"/>
              <a:gd name="connsiteX2" fmla="*/ 5782837 w 8319465"/>
              <a:gd name="connsiteY2" fmla="*/ 7093790 h 7093790"/>
              <a:gd name="connsiteX3" fmla="*/ 0 w 8319465"/>
              <a:gd name="connsiteY3" fmla="*/ 7084503 h 7093790"/>
              <a:gd name="connsiteX4" fmla="*/ 2424113 w 8319465"/>
              <a:gd name="connsiteY4" fmla="*/ 5521 h 709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9465" h="7093790">
                <a:moveTo>
                  <a:pt x="2424113" y="5521"/>
                </a:moveTo>
                <a:lnTo>
                  <a:pt x="8319465" y="0"/>
                </a:lnTo>
                <a:lnTo>
                  <a:pt x="5782837" y="7093790"/>
                </a:lnTo>
                <a:lnTo>
                  <a:pt x="0" y="7084503"/>
                </a:lnTo>
                <a:lnTo>
                  <a:pt x="2424113" y="5521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5751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2AE6E-5012-F925-B9E0-2C9A3DBC0A6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1C01C2-421D-6D47-A4A6-F3FBD49FCCD9}"/>
              </a:ext>
            </a:extLst>
          </p:cNvPr>
          <p:cNvSpPr/>
          <p:nvPr userDrawn="1"/>
        </p:nvSpPr>
        <p:spPr>
          <a:xfrm rot="10800000">
            <a:off x="12096521" y="0"/>
            <a:ext cx="99164" cy="305851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78213-2FB4-C549-781F-4073598A4AE7}"/>
              </a:ext>
            </a:extLst>
          </p:cNvPr>
          <p:cNvSpPr/>
          <p:nvPr userDrawn="1"/>
        </p:nvSpPr>
        <p:spPr>
          <a:xfrm rot="10800000">
            <a:off x="12096718" y="3139623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66068-AD20-659C-746B-81BEE50E9ADA}"/>
              </a:ext>
            </a:extLst>
          </p:cNvPr>
          <p:cNvSpPr/>
          <p:nvPr userDrawn="1"/>
        </p:nvSpPr>
        <p:spPr>
          <a:xfrm rot="10800000">
            <a:off x="12096521" y="3654629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5" name="Diagonal Stripe 14">
            <a:extLst>
              <a:ext uri="{FF2B5EF4-FFF2-40B4-BE49-F238E27FC236}">
                <a16:creationId xmlns:a16="http://schemas.microsoft.com/office/drawing/2014/main" id="{D82BA350-C437-1B6C-0082-CD7CF0CE547D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9DAC918-69A7-1F81-9143-C4470BEA45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2000">
                <a:schemeClr val="bg1"/>
              </a:gs>
              <a:gs pos="8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6000000" scaled="0"/>
          </a:gra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MY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4F89DFC-6C4C-1B65-FADE-ED74049BFD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27052" y="-39938"/>
            <a:ext cx="7679193" cy="7005082"/>
          </a:xfrm>
          <a:custGeom>
            <a:avLst/>
            <a:gdLst>
              <a:gd name="connsiteX0" fmla="*/ 7 w 6342063"/>
              <a:gd name="connsiteY0" fmla="*/ 2636495 h 6902450"/>
              <a:gd name="connsiteX1" fmla="*/ 3171032 w 6342063"/>
              <a:gd name="connsiteY1" fmla="*/ 0 h 6902450"/>
              <a:gd name="connsiteX2" fmla="*/ 6342056 w 6342063"/>
              <a:gd name="connsiteY2" fmla="*/ 2636495 h 6902450"/>
              <a:gd name="connsiteX3" fmla="*/ 5130833 w 6342063"/>
              <a:gd name="connsiteY3" fmla="*/ 6902432 h 6902450"/>
              <a:gd name="connsiteX4" fmla="*/ 1211230 w 6342063"/>
              <a:gd name="connsiteY4" fmla="*/ 6902432 h 6902450"/>
              <a:gd name="connsiteX5" fmla="*/ 7 w 6342063"/>
              <a:gd name="connsiteY5" fmla="*/ 2636495 h 6902450"/>
              <a:gd name="connsiteX0" fmla="*/ 930398 w 7272447"/>
              <a:gd name="connsiteY0" fmla="*/ 2636495 h 6902432"/>
              <a:gd name="connsiteX1" fmla="*/ 4101423 w 7272447"/>
              <a:gd name="connsiteY1" fmla="*/ 0 h 6902432"/>
              <a:gd name="connsiteX2" fmla="*/ 7272447 w 7272447"/>
              <a:gd name="connsiteY2" fmla="*/ 2636495 h 6902432"/>
              <a:gd name="connsiteX3" fmla="*/ 6061224 w 7272447"/>
              <a:gd name="connsiteY3" fmla="*/ 6902432 h 6902432"/>
              <a:gd name="connsiteX4" fmla="*/ 0 w 7272447"/>
              <a:gd name="connsiteY4" fmla="*/ 6866337 h 6902432"/>
              <a:gd name="connsiteX5" fmla="*/ 930398 w 7272447"/>
              <a:gd name="connsiteY5" fmla="*/ 2636495 h 6902432"/>
              <a:gd name="connsiteX0" fmla="*/ 3637504 w 7272447"/>
              <a:gd name="connsiteY0" fmla="*/ 25642 h 6902432"/>
              <a:gd name="connsiteX1" fmla="*/ 4101423 w 7272447"/>
              <a:gd name="connsiteY1" fmla="*/ 0 h 6902432"/>
              <a:gd name="connsiteX2" fmla="*/ 7272447 w 7272447"/>
              <a:gd name="connsiteY2" fmla="*/ 2636495 h 6902432"/>
              <a:gd name="connsiteX3" fmla="*/ 6061224 w 7272447"/>
              <a:gd name="connsiteY3" fmla="*/ 6902432 h 6902432"/>
              <a:gd name="connsiteX4" fmla="*/ 0 w 7272447"/>
              <a:gd name="connsiteY4" fmla="*/ 6866337 h 6902432"/>
              <a:gd name="connsiteX5" fmla="*/ 3637504 w 7272447"/>
              <a:gd name="connsiteY5" fmla="*/ 25642 h 6902432"/>
              <a:gd name="connsiteX0" fmla="*/ 4022514 w 7657457"/>
              <a:gd name="connsiteY0" fmla="*/ 25642 h 6902432"/>
              <a:gd name="connsiteX1" fmla="*/ 4486433 w 7657457"/>
              <a:gd name="connsiteY1" fmla="*/ 0 h 6902432"/>
              <a:gd name="connsiteX2" fmla="*/ 7657457 w 7657457"/>
              <a:gd name="connsiteY2" fmla="*/ 2636495 h 6902432"/>
              <a:gd name="connsiteX3" fmla="*/ 6446234 w 7657457"/>
              <a:gd name="connsiteY3" fmla="*/ 6902432 h 6902432"/>
              <a:gd name="connsiteX4" fmla="*/ 0 w 7657457"/>
              <a:gd name="connsiteY4" fmla="*/ 6878369 h 6902432"/>
              <a:gd name="connsiteX5" fmla="*/ 4022514 w 7657457"/>
              <a:gd name="connsiteY5" fmla="*/ 25642 h 6902432"/>
              <a:gd name="connsiteX0" fmla="*/ 3842040 w 7657457"/>
              <a:gd name="connsiteY0" fmla="*/ 0 h 6924916"/>
              <a:gd name="connsiteX1" fmla="*/ 4486433 w 7657457"/>
              <a:gd name="connsiteY1" fmla="*/ 22484 h 6924916"/>
              <a:gd name="connsiteX2" fmla="*/ 7657457 w 7657457"/>
              <a:gd name="connsiteY2" fmla="*/ 2658979 h 6924916"/>
              <a:gd name="connsiteX3" fmla="*/ 6446234 w 7657457"/>
              <a:gd name="connsiteY3" fmla="*/ 6924916 h 6924916"/>
              <a:gd name="connsiteX4" fmla="*/ 0 w 7657457"/>
              <a:gd name="connsiteY4" fmla="*/ 6900853 h 6924916"/>
              <a:gd name="connsiteX5" fmla="*/ 3842040 w 7657457"/>
              <a:gd name="connsiteY5" fmla="*/ 0 h 6924916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657457 w 7759022"/>
              <a:gd name="connsiteY2" fmla="*/ 2660558 h 6926495"/>
              <a:gd name="connsiteX3" fmla="*/ 6446234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177916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177916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335232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3276239 h 6926495"/>
              <a:gd name="connsiteX3" fmla="*/ 6446234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3276239 h 6926495"/>
              <a:gd name="connsiteX3" fmla="*/ 6303015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4333859 h 6926495"/>
              <a:gd name="connsiteX3" fmla="*/ 6303015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59545"/>
              <a:gd name="connsiteX1" fmla="*/ 7759022 w 7759022"/>
              <a:gd name="connsiteY1" fmla="*/ 0 h 6959545"/>
              <a:gd name="connsiteX2" fmla="*/ 7758109 w 7759022"/>
              <a:gd name="connsiteY2" fmla="*/ 4333859 h 6959545"/>
              <a:gd name="connsiteX3" fmla="*/ 6258948 w 7759022"/>
              <a:gd name="connsiteY3" fmla="*/ 6959545 h 6959545"/>
              <a:gd name="connsiteX4" fmla="*/ 0 w 7759022"/>
              <a:gd name="connsiteY4" fmla="*/ 6902432 h 6959545"/>
              <a:gd name="connsiteX5" fmla="*/ 3842040 w 7759022"/>
              <a:gd name="connsiteY5" fmla="*/ 1579 h 6959545"/>
              <a:gd name="connsiteX0" fmla="*/ 3842040 w 7759022"/>
              <a:gd name="connsiteY0" fmla="*/ 1579 h 6990567"/>
              <a:gd name="connsiteX1" fmla="*/ 7759022 w 7759022"/>
              <a:gd name="connsiteY1" fmla="*/ 0 h 6990567"/>
              <a:gd name="connsiteX2" fmla="*/ 7758109 w 7759022"/>
              <a:gd name="connsiteY2" fmla="*/ 4333859 h 6990567"/>
              <a:gd name="connsiteX3" fmla="*/ 6258948 w 7759022"/>
              <a:gd name="connsiteY3" fmla="*/ 6959545 h 6990567"/>
              <a:gd name="connsiteX4" fmla="*/ 0 w 7759022"/>
              <a:gd name="connsiteY4" fmla="*/ 6990567 h 6990567"/>
              <a:gd name="connsiteX5" fmla="*/ 3842040 w 7759022"/>
              <a:gd name="connsiteY5" fmla="*/ 1579 h 6990567"/>
              <a:gd name="connsiteX0" fmla="*/ 4125068 w 7759022"/>
              <a:gd name="connsiteY0" fmla="*/ 1579 h 6990567"/>
              <a:gd name="connsiteX1" fmla="*/ 7759022 w 7759022"/>
              <a:gd name="connsiteY1" fmla="*/ 0 h 6990567"/>
              <a:gd name="connsiteX2" fmla="*/ 7758109 w 7759022"/>
              <a:gd name="connsiteY2" fmla="*/ 4333859 h 6990567"/>
              <a:gd name="connsiteX3" fmla="*/ 6258948 w 7759022"/>
              <a:gd name="connsiteY3" fmla="*/ 6959545 h 6990567"/>
              <a:gd name="connsiteX4" fmla="*/ 0 w 7759022"/>
              <a:gd name="connsiteY4" fmla="*/ 6990567 h 6990567"/>
              <a:gd name="connsiteX5" fmla="*/ 4125068 w 7759022"/>
              <a:gd name="connsiteY5" fmla="*/ 1579 h 6990567"/>
              <a:gd name="connsiteX0" fmla="*/ 4023468 w 7657422"/>
              <a:gd name="connsiteY0" fmla="*/ 1579 h 6959545"/>
              <a:gd name="connsiteX1" fmla="*/ 7657422 w 7657422"/>
              <a:gd name="connsiteY1" fmla="*/ 0 h 6959545"/>
              <a:gd name="connsiteX2" fmla="*/ 7656509 w 7657422"/>
              <a:gd name="connsiteY2" fmla="*/ 4333859 h 6959545"/>
              <a:gd name="connsiteX3" fmla="*/ 6157348 w 7657422"/>
              <a:gd name="connsiteY3" fmla="*/ 6959545 h 6959545"/>
              <a:gd name="connsiteX4" fmla="*/ 0 w 7657422"/>
              <a:gd name="connsiteY4" fmla="*/ 6939767 h 6959545"/>
              <a:gd name="connsiteX5" fmla="*/ 4023468 w 7657422"/>
              <a:gd name="connsiteY5" fmla="*/ 1579 h 6959545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6179119 w 7679193"/>
              <a:gd name="connsiteY3" fmla="*/ 6959545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5707404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5801747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63766 w 7679193"/>
              <a:gd name="connsiteY2" fmla="*/ 3804087 h 7005082"/>
              <a:gd name="connsiteX3" fmla="*/ 5801747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9193" h="7005082">
                <a:moveTo>
                  <a:pt x="4045239" y="1579"/>
                </a:moveTo>
                <a:lnTo>
                  <a:pt x="7679193" y="0"/>
                </a:lnTo>
                <a:cubicBezTo>
                  <a:pt x="7678889" y="1092080"/>
                  <a:pt x="7664070" y="2712007"/>
                  <a:pt x="7663766" y="3804087"/>
                </a:cubicBezTo>
                <a:lnTo>
                  <a:pt x="5801747" y="6988573"/>
                </a:lnTo>
                <a:lnTo>
                  <a:pt x="0" y="7005082"/>
                </a:lnTo>
                <a:lnTo>
                  <a:pt x="4045239" y="1579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A67EEDB7-4D0A-A800-DE28-0C4984B110CA}"/>
              </a:ext>
            </a:extLst>
          </p:cNvPr>
          <p:cNvSpPr>
            <a:spLocks/>
          </p:cNvSpPr>
          <p:nvPr userDrawn="1"/>
        </p:nvSpPr>
        <p:spPr bwMode="auto">
          <a:xfrm>
            <a:off x="876629" y="-15775"/>
            <a:ext cx="7686809" cy="6857999"/>
          </a:xfrm>
          <a:custGeom>
            <a:avLst/>
            <a:gdLst>
              <a:gd name="T0" fmla="*/ 0 w 956"/>
              <a:gd name="T1" fmla="*/ 513 h 801"/>
              <a:gd name="T2" fmla="*/ 0 w 956"/>
              <a:gd name="T3" fmla="*/ 801 h 801"/>
              <a:gd name="T4" fmla="*/ 495 w 956"/>
              <a:gd name="T5" fmla="*/ 801 h 801"/>
              <a:gd name="T6" fmla="*/ 956 w 956"/>
              <a:gd name="T7" fmla="*/ 0 h 801"/>
              <a:gd name="T8" fmla="*/ 290 w 956"/>
              <a:gd name="T9" fmla="*/ 0 h 801"/>
              <a:gd name="T10" fmla="*/ 0 w 956"/>
              <a:gd name="T11" fmla="*/ 513 h 801"/>
              <a:gd name="connsiteX0" fmla="*/ 0 w 10000"/>
              <a:gd name="connsiteY0" fmla="*/ 6404 h 10000"/>
              <a:gd name="connsiteX1" fmla="*/ 0 w 10000"/>
              <a:gd name="connsiteY1" fmla="*/ 10000 h 10000"/>
              <a:gd name="connsiteX2" fmla="*/ 4844 w 10000"/>
              <a:gd name="connsiteY2" fmla="*/ 10000 h 10000"/>
              <a:gd name="connsiteX3" fmla="*/ 10000 w 10000"/>
              <a:gd name="connsiteY3" fmla="*/ 0 h 10000"/>
              <a:gd name="connsiteX4" fmla="*/ 3033 w 10000"/>
              <a:gd name="connsiteY4" fmla="*/ 0 h 10000"/>
              <a:gd name="connsiteX5" fmla="*/ 0 w 10000"/>
              <a:gd name="connsiteY5" fmla="*/ 640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6404"/>
                </a:moveTo>
                <a:lnTo>
                  <a:pt x="0" y="10000"/>
                </a:lnTo>
                <a:lnTo>
                  <a:pt x="4844" y="10000"/>
                </a:lnTo>
                <a:lnTo>
                  <a:pt x="10000" y="0"/>
                </a:lnTo>
                <a:lnTo>
                  <a:pt x="3033" y="0"/>
                </a:lnTo>
                <a:lnTo>
                  <a:pt x="0" y="6404"/>
                </a:lnTo>
                <a:close/>
              </a:path>
            </a:pathLst>
          </a:custGeom>
          <a:gradFill>
            <a:gsLst>
              <a:gs pos="5000">
                <a:srgbClr val="2C2C2C"/>
              </a:gs>
              <a:gs pos="62000">
                <a:schemeClr val="tx2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6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3CB460A-39A9-54F6-0195-13B362A33766}"/>
              </a:ext>
            </a:extLst>
          </p:cNvPr>
          <p:cNvSpPr>
            <a:spLocks/>
          </p:cNvSpPr>
          <p:nvPr userDrawn="1"/>
        </p:nvSpPr>
        <p:spPr bwMode="auto">
          <a:xfrm>
            <a:off x="-32223" y="-14401"/>
            <a:ext cx="8108976" cy="6902576"/>
          </a:xfrm>
          <a:custGeom>
            <a:avLst/>
            <a:gdLst>
              <a:gd name="T0" fmla="*/ 0 w 722"/>
              <a:gd name="T1" fmla="*/ 0 h 796"/>
              <a:gd name="T2" fmla="*/ 722 w 722"/>
              <a:gd name="T3" fmla="*/ 0 h 796"/>
              <a:gd name="T4" fmla="*/ 273 w 722"/>
              <a:gd name="T5" fmla="*/ 796 h 796"/>
              <a:gd name="T6" fmla="*/ 0 w 722"/>
              <a:gd name="T7" fmla="*/ 796 h 796"/>
              <a:gd name="T8" fmla="*/ 0 w 722"/>
              <a:gd name="T9" fmla="*/ 0 h 796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231 w 10000"/>
              <a:gd name="connsiteY2" fmla="*/ 9977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2115"/>
              <a:gd name="connsiteY0" fmla="*/ 23 h 10023"/>
              <a:gd name="connsiteX1" fmla="*/ 12115 w 12115"/>
              <a:gd name="connsiteY1" fmla="*/ 0 h 10023"/>
              <a:gd name="connsiteX2" fmla="*/ 6231 w 12115"/>
              <a:gd name="connsiteY2" fmla="*/ 10000 h 10023"/>
              <a:gd name="connsiteX3" fmla="*/ 0 w 12115"/>
              <a:gd name="connsiteY3" fmla="*/ 10023 h 10023"/>
              <a:gd name="connsiteX4" fmla="*/ 0 w 12115"/>
              <a:gd name="connsiteY4" fmla="*/ 23 h 10023"/>
              <a:gd name="connsiteX0" fmla="*/ 0 w 12270"/>
              <a:gd name="connsiteY0" fmla="*/ 46 h 10046"/>
              <a:gd name="connsiteX1" fmla="*/ 12270 w 12270"/>
              <a:gd name="connsiteY1" fmla="*/ 0 h 10046"/>
              <a:gd name="connsiteX2" fmla="*/ 6231 w 12270"/>
              <a:gd name="connsiteY2" fmla="*/ 10023 h 10046"/>
              <a:gd name="connsiteX3" fmla="*/ 0 w 12270"/>
              <a:gd name="connsiteY3" fmla="*/ 10046 h 10046"/>
              <a:gd name="connsiteX4" fmla="*/ 0 w 12270"/>
              <a:gd name="connsiteY4" fmla="*/ 46 h 10046"/>
              <a:gd name="connsiteX0" fmla="*/ 0 w 12451"/>
              <a:gd name="connsiteY0" fmla="*/ 23 h 10023"/>
              <a:gd name="connsiteX1" fmla="*/ 12451 w 12451"/>
              <a:gd name="connsiteY1" fmla="*/ 0 h 10023"/>
              <a:gd name="connsiteX2" fmla="*/ 6231 w 12451"/>
              <a:gd name="connsiteY2" fmla="*/ 10000 h 10023"/>
              <a:gd name="connsiteX3" fmla="*/ 0 w 12451"/>
              <a:gd name="connsiteY3" fmla="*/ 10023 h 10023"/>
              <a:gd name="connsiteX4" fmla="*/ 0 w 12451"/>
              <a:gd name="connsiteY4" fmla="*/ 23 h 10023"/>
              <a:gd name="connsiteX0" fmla="*/ 0 w 12606"/>
              <a:gd name="connsiteY0" fmla="*/ 23 h 10023"/>
              <a:gd name="connsiteX1" fmla="*/ 12606 w 12606"/>
              <a:gd name="connsiteY1" fmla="*/ 0 h 10023"/>
              <a:gd name="connsiteX2" fmla="*/ 6231 w 12606"/>
              <a:gd name="connsiteY2" fmla="*/ 10000 h 10023"/>
              <a:gd name="connsiteX3" fmla="*/ 0 w 12606"/>
              <a:gd name="connsiteY3" fmla="*/ 10023 h 10023"/>
              <a:gd name="connsiteX4" fmla="*/ 0 w 12606"/>
              <a:gd name="connsiteY4" fmla="*/ 23 h 10023"/>
              <a:gd name="connsiteX0" fmla="*/ 1496 w 14102"/>
              <a:gd name="connsiteY0" fmla="*/ 23 h 10046"/>
              <a:gd name="connsiteX1" fmla="*/ 14102 w 14102"/>
              <a:gd name="connsiteY1" fmla="*/ 0 h 10046"/>
              <a:gd name="connsiteX2" fmla="*/ 7727 w 14102"/>
              <a:gd name="connsiteY2" fmla="*/ 10000 h 10046"/>
              <a:gd name="connsiteX3" fmla="*/ 0 w 14102"/>
              <a:gd name="connsiteY3" fmla="*/ 10046 h 10046"/>
              <a:gd name="connsiteX4" fmla="*/ 1496 w 14102"/>
              <a:gd name="connsiteY4" fmla="*/ 23 h 10046"/>
              <a:gd name="connsiteX0" fmla="*/ 52 w 14102"/>
              <a:gd name="connsiteY0" fmla="*/ 23 h 10046"/>
              <a:gd name="connsiteX1" fmla="*/ 14102 w 14102"/>
              <a:gd name="connsiteY1" fmla="*/ 0 h 10046"/>
              <a:gd name="connsiteX2" fmla="*/ 7727 w 14102"/>
              <a:gd name="connsiteY2" fmla="*/ 10000 h 10046"/>
              <a:gd name="connsiteX3" fmla="*/ 0 w 14102"/>
              <a:gd name="connsiteY3" fmla="*/ 10046 h 10046"/>
              <a:gd name="connsiteX4" fmla="*/ 52 w 14102"/>
              <a:gd name="connsiteY4" fmla="*/ 23 h 10046"/>
              <a:gd name="connsiteX0" fmla="*/ 52 w 14102"/>
              <a:gd name="connsiteY0" fmla="*/ 23 h 10046"/>
              <a:gd name="connsiteX1" fmla="*/ 14102 w 14102"/>
              <a:gd name="connsiteY1" fmla="*/ 0 h 10046"/>
              <a:gd name="connsiteX2" fmla="*/ 7762 w 14102"/>
              <a:gd name="connsiteY2" fmla="*/ 10016 h 10046"/>
              <a:gd name="connsiteX3" fmla="*/ 0 w 14102"/>
              <a:gd name="connsiteY3" fmla="*/ 10046 h 10046"/>
              <a:gd name="connsiteX4" fmla="*/ 52 w 14102"/>
              <a:gd name="connsiteY4" fmla="*/ 23 h 10046"/>
              <a:gd name="connsiteX0" fmla="*/ 52 w 16864"/>
              <a:gd name="connsiteY0" fmla="*/ 3 h 10026"/>
              <a:gd name="connsiteX1" fmla="*/ 16864 w 16864"/>
              <a:gd name="connsiteY1" fmla="*/ 0 h 10026"/>
              <a:gd name="connsiteX2" fmla="*/ 7762 w 16864"/>
              <a:gd name="connsiteY2" fmla="*/ 9996 h 10026"/>
              <a:gd name="connsiteX3" fmla="*/ 0 w 16864"/>
              <a:gd name="connsiteY3" fmla="*/ 10026 h 10026"/>
              <a:gd name="connsiteX4" fmla="*/ 52 w 16864"/>
              <a:gd name="connsiteY4" fmla="*/ 3 h 10026"/>
              <a:gd name="connsiteX0" fmla="*/ 52 w 16864"/>
              <a:gd name="connsiteY0" fmla="*/ 3 h 10036"/>
              <a:gd name="connsiteX1" fmla="*/ 16864 w 16864"/>
              <a:gd name="connsiteY1" fmla="*/ 0 h 10036"/>
              <a:gd name="connsiteX2" fmla="*/ 10479 w 16864"/>
              <a:gd name="connsiteY2" fmla="*/ 10036 h 10036"/>
              <a:gd name="connsiteX3" fmla="*/ 0 w 16864"/>
              <a:gd name="connsiteY3" fmla="*/ 10026 h 10036"/>
              <a:gd name="connsiteX4" fmla="*/ 52 w 16864"/>
              <a:gd name="connsiteY4" fmla="*/ 3 h 10036"/>
              <a:gd name="connsiteX0" fmla="*/ 52 w 17532"/>
              <a:gd name="connsiteY0" fmla="*/ 3 h 10036"/>
              <a:gd name="connsiteX1" fmla="*/ 17532 w 17532"/>
              <a:gd name="connsiteY1" fmla="*/ 0 h 10036"/>
              <a:gd name="connsiteX2" fmla="*/ 10479 w 17532"/>
              <a:gd name="connsiteY2" fmla="*/ 10036 h 10036"/>
              <a:gd name="connsiteX3" fmla="*/ 0 w 17532"/>
              <a:gd name="connsiteY3" fmla="*/ 10026 h 10036"/>
              <a:gd name="connsiteX4" fmla="*/ 52 w 17532"/>
              <a:gd name="connsiteY4" fmla="*/ 3 h 1003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014 w 17532"/>
              <a:gd name="connsiteY2" fmla="*/ 997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081 w 17532"/>
              <a:gd name="connsiteY2" fmla="*/ 997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215 w 17532"/>
              <a:gd name="connsiteY2" fmla="*/ 999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19 w 17532"/>
              <a:gd name="connsiteY0" fmla="*/ 3 h 10026"/>
              <a:gd name="connsiteX1" fmla="*/ 17532 w 17532"/>
              <a:gd name="connsiteY1" fmla="*/ 0 h 10026"/>
              <a:gd name="connsiteX2" fmla="*/ 11215 w 17532"/>
              <a:gd name="connsiteY2" fmla="*/ 9995 h 10026"/>
              <a:gd name="connsiteX3" fmla="*/ 0 w 17532"/>
              <a:gd name="connsiteY3" fmla="*/ 10026 h 10026"/>
              <a:gd name="connsiteX4" fmla="*/ 19 w 17532"/>
              <a:gd name="connsiteY4" fmla="*/ 3 h 10026"/>
              <a:gd name="connsiteX0" fmla="*/ 19 w 17543"/>
              <a:gd name="connsiteY0" fmla="*/ 13 h 10036"/>
              <a:gd name="connsiteX1" fmla="*/ 17543 w 17543"/>
              <a:gd name="connsiteY1" fmla="*/ 0 h 10036"/>
              <a:gd name="connsiteX2" fmla="*/ 11215 w 17543"/>
              <a:gd name="connsiteY2" fmla="*/ 10005 h 10036"/>
              <a:gd name="connsiteX3" fmla="*/ 0 w 17543"/>
              <a:gd name="connsiteY3" fmla="*/ 10036 h 10036"/>
              <a:gd name="connsiteX4" fmla="*/ 19 w 17543"/>
              <a:gd name="connsiteY4" fmla="*/ 13 h 10036"/>
              <a:gd name="connsiteX0" fmla="*/ 8 w 17543"/>
              <a:gd name="connsiteY0" fmla="*/ 0 h 10044"/>
              <a:gd name="connsiteX1" fmla="*/ 17543 w 17543"/>
              <a:gd name="connsiteY1" fmla="*/ 8 h 10044"/>
              <a:gd name="connsiteX2" fmla="*/ 11215 w 17543"/>
              <a:gd name="connsiteY2" fmla="*/ 10013 h 10044"/>
              <a:gd name="connsiteX3" fmla="*/ 0 w 17543"/>
              <a:gd name="connsiteY3" fmla="*/ 10044 h 10044"/>
              <a:gd name="connsiteX4" fmla="*/ 8 w 17543"/>
              <a:gd name="connsiteY4" fmla="*/ 0 h 10044"/>
              <a:gd name="connsiteX0" fmla="*/ 8 w 11215"/>
              <a:gd name="connsiteY0" fmla="*/ 27 h 10071"/>
              <a:gd name="connsiteX1" fmla="*/ 10522 w 11215"/>
              <a:gd name="connsiteY1" fmla="*/ 0 h 10071"/>
              <a:gd name="connsiteX2" fmla="*/ 11215 w 11215"/>
              <a:gd name="connsiteY2" fmla="*/ 10040 h 10071"/>
              <a:gd name="connsiteX3" fmla="*/ 0 w 11215"/>
              <a:gd name="connsiteY3" fmla="*/ 10071 h 10071"/>
              <a:gd name="connsiteX4" fmla="*/ 8 w 11215"/>
              <a:gd name="connsiteY4" fmla="*/ 27 h 10071"/>
              <a:gd name="connsiteX0" fmla="*/ 8 w 10522"/>
              <a:gd name="connsiteY0" fmla="*/ 27 h 10075"/>
              <a:gd name="connsiteX1" fmla="*/ 10522 w 10522"/>
              <a:gd name="connsiteY1" fmla="*/ 0 h 10075"/>
              <a:gd name="connsiteX2" fmla="*/ 6940 w 10522"/>
              <a:gd name="connsiteY2" fmla="*/ 10075 h 10075"/>
              <a:gd name="connsiteX3" fmla="*/ 0 w 10522"/>
              <a:gd name="connsiteY3" fmla="*/ 10071 h 10075"/>
              <a:gd name="connsiteX4" fmla="*/ 8 w 10522"/>
              <a:gd name="connsiteY4" fmla="*/ 27 h 10075"/>
              <a:gd name="connsiteX0" fmla="*/ 8 w 13036"/>
              <a:gd name="connsiteY0" fmla="*/ 0 h 10048"/>
              <a:gd name="connsiteX1" fmla="*/ 13036 w 13036"/>
              <a:gd name="connsiteY1" fmla="*/ 26 h 10048"/>
              <a:gd name="connsiteX2" fmla="*/ 6940 w 13036"/>
              <a:gd name="connsiteY2" fmla="*/ 10048 h 10048"/>
              <a:gd name="connsiteX3" fmla="*/ 0 w 13036"/>
              <a:gd name="connsiteY3" fmla="*/ 10044 h 10048"/>
              <a:gd name="connsiteX4" fmla="*/ 8 w 13036"/>
              <a:gd name="connsiteY4" fmla="*/ 0 h 10048"/>
              <a:gd name="connsiteX0" fmla="*/ 8 w 13036"/>
              <a:gd name="connsiteY0" fmla="*/ 0 h 10044"/>
              <a:gd name="connsiteX1" fmla="*/ 13036 w 13036"/>
              <a:gd name="connsiteY1" fmla="*/ 26 h 10044"/>
              <a:gd name="connsiteX2" fmla="*/ 6882 w 13036"/>
              <a:gd name="connsiteY2" fmla="*/ 10030 h 10044"/>
              <a:gd name="connsiteX3" fmla="*/ 0 w 13036"/>
              <a:gd name="connsiteY3" fmla="*/ 10044 h 10044"/>
              <a:gd name="connsiteX4" fmla="*/ 8 w 13036"/>
              <a:gd name="connsiteY4" fmla="*/ 0 h 10044"/>
              <a:gd name="connsiteX0" fmla="*/ 8 w 13036"/>
              <a:gd name="connsiteY0" fmla="*/ 0 h 10065"/>
              <a:gd name="connsiteX1" fmla="*/ 13036 w 13036"/>
              <a:gd name="connsiteY1" fmla="*/ 26 h 10065"/>
              <a:gd name="connsiteX2" fmla="*/ 6689 w 13036"/>
              <a:gd name="connsiteY2" fmla="*/ 10065 h 10065"/>
              <a:gd name="connsiteX3" fmla="*/ 0 w 13036"/>
              <a:gd name="connsiteY3" fmla="*/ 10044 h 10065"/>
              <a:gd name="connsiteX4" fmla="*/ 8 w 13036"/>
              <a:gd name="connsiteY4" fmla="*/ 0 h 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6" h="10065">
                <a:moveTo>
                  <a:pt x="8" y="0"/>
                </a:moveTo>
                <a:lnTo>
                  <a:pt x="13036" y="26"/>
                </a:lnTo>
                <a:lnTo>
                  <a:pt x="6689" y="10065"/>
                </a:lnTo>
                <a:lnTo>
                  <a:pt x="0" y="10044"/>
                </a:lnTo>
                <a:cubicBezTo>
                  <a:pt x="17" y="6703"/>
                  <a:pt x="-9" y="3341"/>
                  <a:pt x="8" y="0"/>
                </a:cubicBezTo>
                <a:close/>
              </a:path>
            </a:pathLst>
          </a:custGeom>
          <a:gradFill>
            <a:gsLst>
              <a:gs pos="52000">
                <a:schemeClr val="tx1">
                  <a:lumMod val="75000"/>
                  <a:lumOff val="25000"/>
                </a:schemeClr>
              </a:gs>
              <a:gs pos="82000">
                <a:srgbClr val="5A5A5A"/>
              </a:gs>
              <a:gs pos="100000">
                <a:srgbClr val="5F5F5F"/>
              </a:gs>
            </a:gsLst>
            <a:lin ang="3000000" scaled="0"/>
          </a:gra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5D4E811A-68E1-6A97-C96E-3F27C8F76BE0}"/>
              </a:ext>
            </a:extLst>
          </p:cNvPr>
          <p:cNvSpPr>
            <a:spLocks/>
          </p:cNvSpPr>
          <p:nvPr userDrawn="1"/>
        </p:nvSpPr>
        <p:spPr bwMode="auto">
          <a:xfrm>
            <a:off x="2209176" y="3456710"/>
            <a:ext cx="4299176" cy="3429000"/>
          </a:xfrm>
          <a:custGeom>
            <a:avLst/>
            <a:gdLst>
              <a:gd name="T0" fmla="*/ 499 w 499"/>
              <a:gd name="T1" fmla="*/ 0 h 398"/>
              <a:gd name="T2" fmla="*/ 226 w 499"/>
              <a:gd name="T3" fmla="*/ 0 h 398"/>
              <a:gd name="T4" fmla="*/ 0 w 499"/>
              <a:gd name="T5" fmla="*/ 398 h 398"/>
              <a:gd name="T6" fmla="*/ 273 w 499"/>
              <a:gd name="T7" fmla="*/ 398 h 398"/>
              <a:gd name="T8" fmla="*/ 499 w 499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9" h="398">
                <a:moveTo>
                  <a:pt x="499" y="0"/>
                </a:moveTo>
                <a:lnTo>
                  <a:pt x="226" y="0"/>
                </a:lnTo>
                <a:lnTo>
                  <a:pt x="0" y="398"/>
                </a:lnTo>
                <a:lnTo>
                  <a:pt x="273" y="398"/>
                </a:lnTo>
                <a:lnTo>
                  <a:pt x="499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75000"/>
                </a:schemeClr>
              </a:gs>
              <a:gs pos="68000">
                <a:schemeClr val="tx2">
                  <a:lumMod val="50000"/>
                  <a:lumOff val="50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CF0C25A0-646B-916D-80E6-B03039928697}"/>
              </a:ext>
            </a:extLst>
          </p:cNvPr>
          <p:cNvSpPr>
            <a:spLocks/>
          </p:cNvSpPr>
          <p:nvPr userDrawn="1"/>
        </p:nvSpPr>
        <p:spPr bwMode="auto">
          <a:xfrm>
            <a:off x="3960220" y="3450562"/>
            <a:ext cx="2619136" cy="3429000"/>
          </a:xfrm>
          <a:custGeom>
            <a:avLst/>
            <a:gdLst>
              <a:gd name="T0" fmla="*/ 0 w 304"/>
              <a:gd name="T1" fmla="*/ 398 h 398"/>
              <a:gd name="T2" fmla="*/ 74 w 304"/>
              <a:gd name="T3" fmla="*/ 398 h 398"/>
              <a:gd name="T4" fmla="*/ 304 w 304"/>
              <a:gd name="T5" fmla="*/ 0 h 398"/>
              <a:gd name="T6" fmla="*/ 223 w 304"/>
              <a:gd name="T7" fmla="*/ 0 h 398"/>
              <a:gd name="T8" fmla="*/ 0 w 304"/>
              <a:gd name="T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98">
                <a:moveTo>
                  <a:pt x="0" y="398"/>
                </a:moveTo>
                <a:lnTo>
                  <a:pt x="74" y="398"/>
                </a:lnTo>
                <a:lnTo>
                  <a:pt x="304" y="0"/>
                </a:lnTo>
                <a:lnTo>
                  <a:pt x="223" y="0"/>
                </a:lnTo>
                <a:lnTo>
                  <a:pt x="0" y="39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C4A6C08A-1102-22D6-CDC7-F94643959DC1}"/>
              </a:ext>
            </a:extLst>
          </p:cNvPr>
          <p:cNvSpPr>
            <a:spLocks/>
          </p:cNvSpPr>
          <p:nvPr userDrawn="1"/>
        </p:nvSpPr>
        <p:spPr bwMode="auto">
          <a:xfrm>
            <a:off x="10367888" y="3713311"/>
            <a:ext cx="1835121" cy="3144689"/>
          </a:xfrm>
          <a:custGeom>
            <a:avLst/>
            <a:gdLst>
              <a:gd name="T0" fmla="*/ 213 w 213"/>
              <a:gd name="T1" fmla="*/ 0 h 365"/>
              <a:gd name="T2" fmla="*/ 0 w 213"/>
              <a:gd name="T3" fmla="*/ 365 h 365"/>
              <a:gd name="T4" fmla="*/ 213 w 213"/>
              <a:gd name="T5" fmla="*/ 365 h 365"/>
              <a:gd name="T6" fmla="*/ 213 w 213"/>
              <a:gd name="T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" h="365">
                <a:moveTo>
                  <a:pt x="213" y="0"/>
                </a:moveTo>
                <a:lnTo>
                  <a:pt x="0" y="365"/>
                </a:lnTo>
                <a:lnTo>
                  <a:pt x="213" y="365"/>
                </a:lnTo>
                <a:lnTo>
                  <a:pt x="213" y="0"/>
                </a:lnTo>
                <a:close/>
              </a:path>
            </a:pathLst>
          </a:custGeom>
          <a:solidFill>
            <a:srgbClr val="74121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FD0B610-2095-390B-36E3-2861E97A12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97" y="970721"/>
            <a:ext cx="1963312" cy="664029"/>
          </a:xfrm>
          <a:prstGeom prst="rect">
            <a:avLst/>
          </a:prstGeom>
        </p:spPr>
      </p:pic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ABD29FDD-D53B-A316-CE9E-C0BB1690ADF0}"/>
              </a:ext>
            </a:extLst>
          </p:cNvPr>
          <p:cNvSpPr/>
          <p:nvPr userDrawn="1"/>
        </p:nvSpPr>
        <p:spPr>
          <a:xfrm rot="175485">
            <a:off x="1821520" y="4675411"/>
            <a:ext cx="2314796" cy="2272379"/>
          </a:xfrm>
          <a:custGeom>
            <a:avLst/>
            <a:gdLst>
              <a:gd name="connsiteX0" fmla="*/ 0 w 2262277"/>
              <a:gd name="connsiteY0" fmla="*/ 2214205 h 4428410"/>
              <a:gd name="connsiteX1" fmla="*/ 1131139 w 2262277"/>
              <a:gd name="connsiteY1" fmla="*/ 0 h 4428410"/>
              <a:gd name="connsiteX2" fmla="*/ 2262277 w 2262277"/>
              <a:gd name="connsiteY2" fmla="*/ 0 h 4428410"/>
              <a:gd name="connsiteX3" fmla="*/ 0 w 2262277"/>
              <a:gd name="connsiteY3" fmla="*/ 4428410 h 4428410"/>
              <a:gd name="connsiteX4" fmla="*/ 0 w 2262277"/>
              <a:gd name="connsiteY4" fmla="*/ 2214205 h 4428410"/>
              <a:gd name="connsiteX0" fmla="*/ 0 w 2262277"/>
              <a:gd name="connsiteY0" fmla="*/ 2214205 h 2708951"/>
              <a:gd name="connsiteX1" fmla="*/ 1131139 w 2262277"/>
              <a:gd name="connsiteY1" fmla="*/ 0 h 2708951"/>
              <a:gd name="connsiteX2" fmla="*/ 2262277 w 2262277"/>
              <a:gd name="connsiteY2" fmla="*/ 0 h 2708951"/>
              <a:gd name="connsiteX3" fmla="*/ 799998 w 2262277"/>
              <a:gd name="connsiteY3" fmla="*/ 2708951 h 2708951"/>
              <a:gd name="connsiteX4" fmla="*/ 0 w 2262277"/>
              <a:gd name="connsiteY4" fmla="*/ 2214205 h 2708951"/>
              <a:gd name="connsiteX0" fmla="*/ 0 w 2262277"/>
              <a:gd name="connsiteY0" fmla="*/ 2214205 h 2214205"/>
              <a:gd name="connsiteX1" fmla="*/ 1131139 w 2262277"/>
              <a:gd name="connsiteY1" fmla="*/ 0 h 2214205"/>
              <a:gd name="connsiteX2" fmla="*/ 2262277 w 2262277"/>
              <a:gd name="connsiteY2" fmla="*/ 0 h 2214205"/>
              <a:gd name="connsiteX3" fmla="*/ 1174394 w 2262277"/>
              <a:gd name="connsiteY3" fmla="*/ 2162664 h 2214205"/>
              <a:gd name="connsiteX4" fmla="*/ 0 w 2262277"/>
              <a:gd name="connsiteY4" fmla="*/ 2214205 h 2214205"/>
              <a:gd name="connsiteX0" fmla="*/ 0 w 2314796"/>
              <a:gd name="connsiteY0" fmla="*/ 2272379 h 2272379"/>
              <a:gd name="connsiteX1" fmla="*/ 1183658 w 2314796"/>
              <a:gd name="connsiteY1" fmla="*/ 0 h 2272379"/>
              <a:gd name="connsiteX2" fmla="*/ 2314796 w 2314796"/>
              <a:gd name="connsiteY2" fmla="*/ 0 h 2272379"/>
              <a:gd name="connsiteX3" fmla="*/ 1226913 w 2314796"/>
              <a:gd name="connsiteY3" fmla="*/ 2162664 h 2272379"/>
              <a:gd name="connsiteX4" fmla="*/ 0 w 2314796"/>
              <a:gd name="connsiteY4" fmla="*/ 2272379 h 22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4796" h="2272379">
                <a:moveTo>
                  <a:pt x="0" y="2272379"/>
                </a:moveTo>
                <a:lnTo>
                  <a:pt x="1183658" y="0"/>
                </a:lnTo>
                <a:lnTo>
                  <a:pt x="2314796" y="0"/>
                </a:lnTo>
                <a:lnTo>
                  <a:pt x="1226913" y="2162664"/>
                </a:lnTo>
                <a:lnTo>
                  <a:pt x="0" y="2272379"/>
                </a:lnTo>
                <a:close/>
              </a:path>
            </a:pathLst>
          </a:custGeom>
          <a:solidFill>
            <a:schemeClr val="bg1">
              <a:lumMod val="7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324D19CD-B969-9A41-96FD-3C48671D55E3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5616"/>
            <a:ext cx="1317018" cy="2121303"/>
          </a:xfrm>
          <a:custGeom>
            <a:avLst/>
            <a:gdLst>
              <a:gd name="T0" fmla="*/ 213 w 213"/>
              <a:gd name="T1" fmla="*/ 0 h 365"/>
              <a:gd name="T2" fmla="*/ 0 w 213"/>
              <a:gd name="T3" fmla="*/ 365 h 365"/>
              <a:gd name="T4" fmla="*/ 213 w 213"/>
              <a:gd name="T5" fmla="*/ 365 h 365"/>
              <a:gd name="T6" fmla="*/ 213 w 213"/>
              <a:gd name="T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" h="365">
                <a:moveTo>
                  <a:pt x="213" y="0"/>
                </a:moveTo>
                <a:lnTo>
                  <a:pt x="0" y="365"/>
                </a:lnTo>
                <a:lnTo>
                  <a:pt x="213" y="365"/>
                </a:lnTo>
                <a:lnTo>
                  <a:pt x="213" y="0"/>
                </a:lnTo>
                <a:close/>
              </a:path>
            </a:pathLst>
          </a:custGeom>
          <a:solidFill>
            <a:srgbClr val="74121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0A2D9FB8-C727-0DEB-593D-6A0268E96FC9}"/>
              </a:ext>
            </a:extLst>
          </p:cNvPr>
          <p:cNvSpPr>
            <a:spLocks/>
          </p:cNvSpPr>
          <p:nvPr userDrawn="1"/>
        </p:nvSpPr>
        <p:spPr bwMode="auto">
          <a:xfrm>
            <a:off x="10469449" y="3095152"/>
            <a:ext cx="1758053" cy="3140035"/>
          </a:xfrm>
          <a:custGeom>
            <a:avLst/>
            <a:gdLst>
              <a:gd name="T0" fmla="*/ 0 w 304"/>
              <a:gd name="T1" fmla="*/ 398 h 398"/>
              <a:gd name="T2" fmla="*/ 74 w 304"/>
              <a:gd name="T3" fmla="*/ 398 h 398"/>
              <a:gd name="T4" fmla="*/ 304 w 304"/>
              <a:gd name="T5" fmla="*/ 0 h 398"/>
              <a:gd name="T6" fmla="*/ 223 w 304"/>
              <a:gd name="T7" fmla="*/ 0 h 398"/>
              <a:gd name="T8" fmla="*/ 0 w 304"/>
              <a:gd name="T9" fmla="*/ 398 h 398"/>
              <a:gd name="connsiteX0" fmla="*/ 0 w 10000"/>
              <a:gd name="connsiteY0" fmla="*/ 10000 h 10000"/>
              <a:gd name="connsiteX1" fmla="*/ 2434 w 10000"/>
              <a:gd name="connsiteY1" fmla="*/ 10000 h 10000"/>
              <a:gd name="connsiteX2" fmla="*/ 10000 w 10000"/>
              <a:gd name="connsiteY2" fmla="*/ 0 h 10000"/>
              <a:gd name="connsiteX3" fmla="*/ 6202 w 10000"/>
              <a:gd name="connsiteY3" fmla="*/ 1468 h 10000"/>
              <a:gd name="connsiteX4" fmla="*/ 0 w 10000"/>
              <a:gd name="connsiteY4" fmla="*/ 10000 h 10000"/>
              <a:gd name="connsiteX0" fmla="*/ 0 w 6254"/>
              <a:gd name="connsiteY0" fmla="*/ 8532 h 8532"/>
              <a:gd name="connsiteX1" fmla="*/ 2434 w 6254"/>
              <a:gd name="connsiteY1" fmla="*/ 8532 h 8532"/>
              <a:gd name="connsiteX2" fmla="*/ 6254 w 6254"/>
              <a:gd name="connsiteY2" fmla="*/ 3388 h 8532"/>
              <a:gd name="connsiteX3" fmla="*/ 6202 w 6254"/>
              <a:gd name="connsiteY3" fmla="*/ 0 h 8532"/>
              <a:gd name="connsiteX4" fmla="*/ 0 w 6254"/>
              <a:gd name="connsiteY4" fmla="*/ 8532 h 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" h="8532">
                <a:moveTo>
                  <a:pt x="0" y="8532"/>
                </a:moveTo>
                <a:lnTo>
                  <a:pt x="2434" y="8532"/>
                </a:lnTo>
                <a:lnTo>
                  <a:pt x="6254" y="3388"/>
                </a:lnTo>
                <a:cubicBezTo>
                  <a:pt x="6237" y="2259"/>
                  <a:pt x="6219" y="1129"/>
                  <a:pt x="6202" y="0"/>
                </a:cubicBezTo>
                <a:lnTo>
                  <a:pt x="0" y="8532"/>
                </a:lnTo>
                <a:close/>
              </a:path>
            </a:pathLst>
          </a:custGeom>
          <a:solidFill>
            <a:srgbClr val="A6A6A6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2239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DE440-BD39-844B-BBFC-AD855BA25B1E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688A-CA53-5C49-B987-75396BE2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92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DE440-BD39-844B-BBFC-AD855BA25B1E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688A-CA53-5C49-B987-75396BE2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0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209197-5B03-3CAB-F2C4-DC93EB13BA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BA1C1F-29AE-DA6E-A103-FEB58C507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3A43F0-FAB0-EB23-6D56-32DE438124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E2F138-F467-9B3A-16DD-3501AE10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40" y="921703"/>
            <a:ext cx="708152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04EF5E-20B7-12DB-D863-48833C32BD39}"/>
              </a:ext>
            </a:extLst>
          </p:cNvPr>
          <p:cNvSpPr/>
          <p:nvPr userDrawn="1"/>
        </p:nvSpPr>
        <p:spPr>
          <a:xfrm rot="10800000">
            <a:off x="-1" y="1719943"/>
            <a:ext cx="622301" cy="309558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C78ED-462E-4ABB-181F-9D1A16009A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2641" y="2573973"/>
            <a:ext cx="7081520" cy="2626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BD3A-27D0-26DD-0032-C1DE757FF0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724" y="921703"/>
            <a:ext cx="2905785" cy="4278630"/>
          </a:xfrm>
          <a:custGeom>
            <a:avLst/>
            <a:gdLst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905125 w 2905125"/>
              <a:gd name="connsiteY2" fmla="*/ 855676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869499 w 2905125"/>
              <a:gd name="connsiteY2" fmla="*/ 1330689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891271 w 2905125"/>
              <a:gd name="connsiteY2" fmla="*/ 1323432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785"/>
              <a:gd name="connsiteY0" fmla="*/ 0 h 4278630"/>
              <a:gd name="connsiteX1" fmla="*/ 2049449 w 2905785"/>
              <a:gd name="connsiteY1" fmla="*/ 0 h 4278630"/>
              <a:gd name="connsiteX2" fmla="*/ 2905785 w 2905785"/>
              <a:gd name="connsiteY2" fmla="*/ 1330689 h 4278630"/>
              <a:gd name="connsiteX3" fmla="*/ 2905125 w 2905785"/>
              <a:gd name="connsiteY3" fmla="*/ 4278630 h 4278630"/>
              <a:gd name="connsiteX4" fmla="*/ 0 w 2905785"/>
              <a:gd name="connsiteY4" fmla="*/ 4278630 h 4278630"/>
              <a:gd name="connsiteX5" fmla="*/ 0 w 2905785"/>
              <a:gd name="connsiteY5" fmla="*/ 0 h 427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5785" h="4278630">
                <a:moveTo>
                  <a:pt x="0" y="0"/>
                </a:moveTo>
                <a:lnTo>
                  <a:pt x="2049449" y="0"/>
                </a:lnTo>
                <a:lnTo>
                  <a:pt x="2905785" y="1330689"/>
                </a:lnTo>
                <a:lnTo>
                  <a:pt x="2905125" y="4278630"/>
                </a:lnTo>
                <a:lnTo>
                  <a:pt x="0" y="427863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47847F8-C089-4AEF-C431-C6509AC01A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6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ayout_0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7049-D09A-FC97-5AE3-7684D997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61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CA447-4B33-14A4-A8B3-A50941C7F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80811-CF70-450A-27A7-6650EC921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DC6A165-7707-B831-4D31-547D2097E0C0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C2E61BC-4260-06A6-E9F0-F6A586DC6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5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3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8">
            <a:extLst>
              <a:ext uri="{FF2B5EF4-FFF2-40B4-BE49-F238E27FC236}">
                <a16:creationId xmlns:a16="http://schemas.microsoft.com/office/drawing/2014/main" id="{2EC006B8-36F2-B291-87A1-3D4528A9F2D9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2009576" y="3640922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376308-4430-17DE-55D8-C62E713A41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F87F34-3A4F-BEE8-D6A3-75E86F6048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995BA-762F-0E75-164E-C2DC8E53AF1E}"/>
              </a:ext>
            </a:extLst>
          </p:cNvPr>
          <p:cNvSpPr/>
          <p:nvPr userDrawn="1"/>
        </p:nvSpPr>
        <p:spPr>
          <a:xfrm>
            <a:off x="7293428" y="0"/>
            <a:ext cx="436517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508000" dir="786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344EBC-0EE1-6D60-DD13-A025929EB2A2}"/>
              </a:ext>
            </a:extLst>
          </p:cNvPr>
          <p:cNvGrpSpPr/>
          <p:nvPr userDrawn="1"/>
        </p:nvGrpSpPr>
        <p:grpSpPr>
          <a:xfrm rot="10800000">
            <a:off x="9169016" y="6004017"/>
            <a:ext cx="613993" cy="75107"/>
            <a:chOff x="-1587" y="4763"/>
            <a:chExt cx="300037" cy="42862"/>
          </a:xfrm>
          <a:solidFill>
            <a:srgbClr val="C04C4C"/>
          </a:solidFill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BCD5BC98-703E-C5F4-6A62-09FCC6A36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ECA11C4B-3AD6-EB59-443E-E2E20B42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080E09A2-A318-7937-F507-9F4F1573C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806198F1-CD00-115B-03EB-DA6337A9F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814EC3F6-24D4-D885-5046-3A3D6823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388382"/>
            <a:ext cx="667294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FFE63D60-4033-0963-0257-340E61B3359D}"/>
              </a:ext>
            </a:extLst>
          </p:cNvPr>
          <p:cNvSpPr>
            <a:spLocks noEditPoints="1"/>
          </p:cNvSpPr>
          <p:nvPr userDrawn="1"/>
        </p:nvSpPr>
        <p:spPr bwMode="auto">
          <a:xfrm rot="16200000">
            <a:off x="5061976" y="2610139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3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5600A4-3E4E-EC47-12EA-B6310B747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C459D-A688-50A7-E022-E57A39DF24C8}"/>
              </a:ext>
            </a:extLst>
          </p:cNvPr>
          <p:cNvSpPr/>
          <p:nvPr userDrawn="1"/>
        </p:nvSpPr>
        <p:spPr>
          <a:xfrm>
            <a:off x="729342" y="0"/>
            <a:ext cx="4285887" cy="6237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2AE79-79E4-0073-0455-4CDA30AD8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628-8D81-1CDE-6D27-24AB85F65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342FF-69D1-829A-9394-7FDD7C8DC0D8}"/>
              </a:ext>
            </a:extLst>
          </p:cNvPr>
          <p:cNvGrpSpPr/>
          <p:nvPr userDrawn="1"/>
        </p:nvGrpSpPr>
        <p:grpSpPr>
          <a:xfrm>
            <a:off x="2561933" y="419857"/>
            <a:ext cx="613993" cy="75107"/>
            <a:chOff x="-1587" y="4763"/>
            <a:chExt cx="300037" cy="42862"/>
          </a:xfrm>
          <a:solidFill>
            <a:srgbClr val="C04C4C"/>
          </a:solidFill>
        </p:grpSpPr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23262089-B548-7EB2-7E11-8E96F2D4E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E939BD00-47B2-AF84-6481-FC6D266B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3247BFCB-8D78-A506-7B1C-F4FFA425C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B4410486-EA59-BC01-71A7-DDAC2A1EA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B3FE10FD-D9C0-C344-A74A-C6F10F75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76" y="2103437"/>
            <a:ext cx="381571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316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5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6">
            <a:extLst>
              <a:ext uri="{FF2B5EF4-FFF2-40B4-BE49-F238E27FC236}">
                <a16:creationId xmlns:a16="http://schemas.microsoft.com/office/drawing/2014/main" id="{955C00B2-487B-35F9-EFC4-6711B63378F0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64240" y="0"/>
            <a:ext cx="1127760" cy="1447800"/>
          </a:xfrm>
          <a:custGeom>
            <a:avLst/>
            <a:gdLst>
              <a:gd name="T0" fmla="*/ 1 w 343"/>
              <a:gd name="T1" fmla="*/ 0 h 344"/>
              <a:gd name="T2" fmla="*/ 343 w 343"/>
              <a:gd name="T3" fmla="*/ 343 h 344"/>
              <a:gd name="T4" fmla="*/ 43 w 343"/>
              <a:gd name="T5" fmla="*/ 344 h 344"/>
              <a:gd name="T6" fmla="*/ 0 w 343"/>
              <a:gd name="T7" fmla="*/ 301 h 344"/>
              <a:gd name="T8" fmla="*/ 1 w 343"/>
              <a:gd name="T9" fmla="*/ 0 h 344"/>
              <a:gd name="connsiteX0" fmla="*/ 30 w 10001"/>
              <a:gd name="connsiteY0" fmla="*/ 0 h 10000"/>
              <a:gd name="connsiteX1" fmla="*/ 10001 w 10001"/>
              <a:gd name="connsiteY1" fmla="*/ 9971 h 10000"/>
              <a:gd name="connsiteX2" fmla="*/ 1255 w 10001"/>
              <a:gd name="connsiteY2" fmla="*/ 10000 h 10000"/>
              <a:gd name="connsiteX3" fmla="*/ 1 w 10001"/>
              <a:gd name="connsiteY3" fmla="*/ 8750 h 10000"/>
              <a:gd name="connsiteX4" fmla="*/ 30 w 10001"/>
              <a:gd name="connsiteY4" fmla="*/ 0 h 10000"/>
              <a:gd name="connsiteX0" fmla="*/ 30 w 10001"/>
              <a:gd name="connsiteY0" fmla="*/ 0 h 10000"/>
              <a:gd name="connsiteX1" fmla="*/ 10001 w 10001"/>
              <a:gd name="connsiteY1" fmla="*/ 9971 h 10000"/>
              <a:gd name="connsiteX2" fmla="*/ 1255 w 10001"/>
              <a:gd name="connsiteY2" fmla="*/ 10000 h 10000"/>
              <a:gd name="connsiteX3" fmla="*/ 1 w 10001"/>
              <a:gd name="connsiteY3" fmla="*/ 8750 h 10000"/>
              <a:gd name="connsiteX4" fmla="*/ 30 w 10001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0000">
                <a:moveTo>
                  <a:pt x="30" y="0"/>
                </a:moveTo>
                <a:lnTo>
                  <a:pt x="10001" y="9971"/>
                </a:lnTo>
                <a:lnTo>
                  <a:pt x="1255" y="10000"/>
                </a:lnTo>
                <a:cubicBezTo>
                  <a:pt x="-92" y="10000"/>
                  <a:pt x="1" y="9419"/>
                  <a:pt x="1" y="8750"/>
                </a:cubicBezTo>
                <a:cubicBezTo>
                  <a:pt x="11" y="5833"/>
                  <a:pt x="20" y="2917"/>
                  <a:pt x="30" y="0"/>
                </a:cubicBezTo>
                <a:close/>
              </a:path>
            </a:pathLst>
          </a:custGeom>
          <a:solidFill>
            <a:srgbClr val="C04C4C"/>
          </a:solidFill>
          <a:ln>
            <a:noFill/>
          </a:ln>
          <a:effectLst>
            <a:innerShdw blurRad="901700" dist="50800" dir="18900000">
              <a:prstClr val="black">
                <a:alpha val="3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1A13B1-4FE2-47EF-C699-2F5D32C46C7B}"/>
              </a:ext>
            </a:extLst>
          </p:cNvPr>
          <p:cNvSpPr/>
          <p:nvPr userDrawn="1"/>
        </p:nvSpPr>
        <p:spPr>
          <a:xfrm>
            <a:off x="0" y="0"/>
            <a:ext cx="51489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  <a:effectLst>
            <a:outerShdw blurRad="457200" dist="2159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5F1C4-1CE7-DD7E-48D5-4216747D3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23489-9DE8-D078-A240-0B0232406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B65FFBD-94D0-7BC8-3B24-CAF4FC2B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86581"/>
            <a:ext cx="4169229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62D7562-98EB-7777-7293-CA6B3C3C6E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52114" y="733425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B3311D2B-C82E-1CAD-A451-9734F58E5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258" y="733425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74429CBD-241C-5A28-0B76-94FBEBD0C0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52114" y="3244668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FCC5C12-97DC-F983-E825-5420E2382D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5258" y="3244668"/>
            <a:ext cx="2939143" cy="2363380"/>
          </a:xfrm>
        </p:spPr>
        <p:txBody>
          <a:bodyPr/>
          <a:lstStyle/>
          <a:p>
            <a:endParaRPr lang="en-MY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AA3835C-FADD-1650-B8D8-CE293B5F5B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3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2AE6E-5012-F925-B9E0-2C9A3DBC0A6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C42E429-2984-FD06-B980-5826B41BC123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8261F-6835-9486-4798-B9A07195D78C}"/>
              </a:ext>
            </a:extLst>
          </p:cNvPr>
          <p:cNvSpPr/>
          <p:nvPr userDrawn="1"/>
        </p:nvSpPr>
        <p:spPr>
          <a:xfrm rot="10800000">
            <a:off x="209321" y="0"/>
            <a:ext cx="99164" cy="305851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7E563-BFAE-519A-4A8B-22300B086917}"/>
              </a:ext>
            </a:extLst>
          </p:cNvPr>
          <p:cNvSpPr/>
          <p:nvPr userDrawn="1"/>
        </p:nvSpPr>
        <p:spPr>
          <a:xfrm rot="10800000">
            <a:off x="209518" y="3139623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DF2C4-A780-511B-093B-368D5530493C}"/>
              </a:ext>
            </a:extLst>
          </p:cNvPr>
          <p:cNvSpPr/>
          <p:nvPr userDrawn="1"/>
        </p:nvSpPr>
        <p:spPr>
          <a:xfrm rot="10800000">
            <a:off x="209321" y="3654629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E7417D1-014A-5984-58A6-AA6486BF7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A5AEAA-D9F4-2E35-437C-BA8524DF94F6}"/>
              </a:ext>
            </a:extLst>
          </p:cNvPr>
          <p:cNvSpPr/>
          <p:nvPr userDrawn="1"/>
        </p:nvSpPr>
        <p:spPr>
          <a:xfrm flipH="1">
            <a:off x="11899557" y="0"/>
            <a:ext cx="61784" cy="627723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C42E429-2984-FD06-B980-5826B41BC123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1924BF6-BCDA-9AF9-A625-9294B79A5C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5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71898-202E-A9B0-5802-EB291E6E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86769-6690-B393-F5E4-DCECFF41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C639E-4B25-1826-B194-296A678A9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6887" y="6444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E48471-839B-1190-2A8F-CDE90D81E453}"/>
              </a:ext>
            </a:extLst>
          </p:cNvPr>
          <p:cNvSpPr/>
          <p:nvPr userDrawn="1"/>
        </p:nvSpPr>
        <p:spPr>
          <a:xfrm>
            <a:off x="5553075" y="6413500"/>
            <a:ext cx="1085850" cy="444500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1315-3089-4F92-F4F2-BBC69C1FA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18816" y="64330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5810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49" r:id="rId3"/>
    <p:sldLayoutId id="2147483654" r:id="rId4"/>
    <p:sldLayoutId id="2147483650" r:id="rId5"/>
    <p:sldLayoutId id="2147483651" r:id="rId6"/>
    <p:sldLayoutId id="2147483652" r:id="rId7"/>
    <p:sldLayoutId id="2147483659" r:id="rId8"/>
    <p:sldLayoutId id="2147483665" r:id="rId9"/>
    <p:sldLayoutId id="2147483666" r:id="rId10"/>
    <p:sldLayoutId id="2147483653" r:id="rId11"/>
    <p:sldLayoutId id="2147483655" r:id="rId12"/>
    <p:sldLayoutId id="2147483663" r:id="rId13"/>
    <p:sldLayoutId id="2147483660" r:id="rId14"/>
    <p:sldLayoutId id="2147483656" r:id="rId15"/>
    <p:sldLayoutId id="2147483657" r:id="rId16"/>
    <p:sldLayoutId id="2147483658" r:id="rId17"/>
    <p:sldLayoutId id="2147483661" r:id="rId18"/>
    <p:sldLayoutId id="2147483664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newmediaabington.pbworks.com/w/page/66930745/Gestalt" TargetMode="Externa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designerdepot.com/2010/01/the-principle-of-proximity-in-web-design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designerdepot.com/2010/01/the-principle-of-proximity-in-web-design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univteknologimalaysia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akfastwithnick.com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en.wikipedia.org/wiki/Principles_of_grouping" TargetMode="External"/><Relationship Id="rId4" Type="http://schemas.openxmlformats.org/officeDocument/2006/relationships/hyperlink" Target="http://graphicdesign.spokanefalls.edu/tutorials/process/gestaltprinciples/gestaltprinc.ht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google.com/" TargetMode="External"/><Relationship Id="rId4" Type="http://schemas.openxmlformats.org/officeDocument/2006/relationships/hyperlink" Target="https://wairimusensationndperception.weebly.com/figure-ground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gaylechristopher.com" TargetMode="Externa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21F6-0790-616A-8EAF-18348D790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181100-FF79-92DD-2D59-F8730F46A416}"/>
              </a:ext>
            </a:extLst>
          </p:cNvPr>
          <p:cNvSpPr txBox="1"/>
          <p:nvPr/>
        </p:nvSpPr>
        <p:spPr>
          <a:xfrm>
            <a:off x="656092" y="1566952"/>
            <a:ext cx="6372225" cy="18620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 dirty="0">
                <a:solidFill>
                  <a:srgbClr val="F2F2F2"/>
                </a:solidFill>
                <a:latin typeface="+mj-lt"/>
              </a:rPr>
              <a:t>Topic 7: UI Design Principles (part 3)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E485B-F0EC-0DB9-E008-2849E6E25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92" y="3864656"/>
            <a:ext cx="3544888" cy="108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100" b="1" dirty="0">
                <a:solidFill>
                  <a:schemeClr val="bg2"/>
                </a:solidFill>
              </a:rPr>
              <a:t>SECV2113 Human-Computer Interaction</a:t>
            </a:r>
          </a:p>
          <a:p>
            <a:pPr>
              <a:lnSpc>
                <a:spcPct val="150000"/>
              </a:lnSpc>
            </a:pPr>
            <a:endParaRPr lang="en-GB" sz="1100" b="1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100" b="1" dirty="0">
                <a:solidFill>
                  <a:schemeClr val="bg2"/>
                </a:solidFill>
              </a:rPr>
              <a:t>Faculty of Computing</a:t>
            </a:r>
          </a:p>
          <a:p>
            <a:pPr>
              <a:lnSpc>
                <a:spcPct val="150000"/>
              </a:lnSpc>
            </a:pPr>
            <a:r>
              <a:rPr lang="en-GB" sz="1100" b="1" dirty="0" err="1">
                <a:solidFill>
                  <a:schemeClr val="bg2"/>
                </a:solidFill>
              </a:rPr>
              <a:t>Universiti</a:t>
            </a:r>
            <a:r>
              <a:rPr lang="en-GB" sz="1100" b="1" dirty="0">
                <a:solidFill>
                  <a:schemeClr val="bg2"/>
                </a:solidFill>
              </a:rPr>
              <a:t> </a:t>
            </a:r>
            <a:r>
              <a:rPr lang="en-GB" sz="1100" b="1" dirty="0" err="1">
                <a:solidFill>
                  <a:schemeClr val="bg2"/>
                </a:solidFill>
              </a:rPr>
              <a:t>Teknologi</a:t>
            </a:r>
            <a:r>
              <a:rPr lang="en-GB" sz="1100" b="1" dirty="0">
                <a:solidFill>
                  <a:schemeClr val="bg2"/>
                </a:solidFill>
              </a:rPr>
              <a:t> Malaysia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CED56-1665-8124-A721-BB53B4632B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58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34" y="50800"/>
            <a:ext cx="4914900" cy="6756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166" y="2406108"/>
            <a:ext cx="2177995" cy="204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1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32" y="2148846"/>
            <a:ext cx="5820936" cy="256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6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C38E-E02E-7C85-DD72-19DC40CD9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97A9E21-AFBF-7D9F-3C80-360B3BD8AF71}"/>
              </a:ext>
            </a:extLst>
          </p:cNvPr>
          <p:cNvSpPr txBox="1"/>
          <p:nvPr/>
        </p:nvSpPr>
        <p:spPr>
          <a:xfrm>
            <a:off x="2090862" y="362151"/>
            <a:ext cx="7999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Gestalt Principles in UI Design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CC927E-F3E7-0077-7C55-3B010D94CA9F}"/>
              </a:ext>
            </a:extLst>
          </p:cNvPr>
          <p:cNvSpPr/>
          <p:nvPr/>
        </p:nvSpPr>
        <p:spPr>
          <a:xfrm>
            <a:off x="1035386" y="2247907"/>
            <a:ext cx="10110060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Proximity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Enclosure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Continuation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Figure &amp; Ground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1B498C2-B2D3-4982-8886-8DDDBA8D3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12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101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26" y="1287201"/>
            <a:ext cx="7705747" cy="38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6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0375" y="26491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Similarity</a:t>
            </a:r>
            <a:endParaRPr lang="en-MY" sz="4400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55666" y="6175753"/>
            <a:ext cx="7563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Source: </a:t>
            </a:r>
            <a:r>
              <a:rPr lang="en-MY" dirty="0">
                <a:hlinkClick r:id="rId2"/>
              </a:rPr>
              <a:t>http://newmediaabington.pbworks.com/w/page/66930745/Gestalt</a:t>
            </a:r>
            <a:endParaRPr lang="en-M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14304"/>
            <a:ext cx="91059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26888" y="1299141"/>
            <a:ext cx="106154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MY" sz="2400" dirty="0"/>
              <a:t>Similarity of objects form groupings: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MY" sz="2000" dirty="0"/>
              <a:t>At left, light and dark shades create similarities among horizontal groups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MY" sz="2000" dirty="0"/>
              <a:t>At </a:t>
            </a:r>
            <a:r>
              <a:rPr lang="en-MY" sz="2000" dirty="0" err="1"/>
              <a:t>center</a:t>
            </a:r>
            <a:r>
              <a:rPr lang="en-MY" sz="2000" dirty="0"/>
              <a:t>, light and dark shades creates similarities among vertical groups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MY" sz="2000" dirty="0"/>
              <a:t>At right, circle and square shapes create similarities among vertical groups</a:t>
            </a:r>
          </a:p>
        </p:txBody>
      </p:sp>
    </p:spTree>
    <p:extLst>
      <p:ext uri="{BB962C8B-B14F-4D97-AF65-F5344CB8AC3E}">
        <p14:creationId xmlns:p14="http://schemas.microsoft.com/office/powerpoint/2010/main" val="526627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55601"/>
            <a:ext cx="9144000" cy="61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02" y="413088"/>
            <a:ext cx="8675189" cy="55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8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22" y="743449"/>
            <a:ext cx="8072960" cy="50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5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30" y="1416677"/>
            <a:ext cx="7843452" cy="38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2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08" y="235404"/>
            <a:ext cx="8486076" cy="603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1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91112-E67B-52E0-5CE0-84E598D5ACC2}"/>
              </a:ext>
            </a:extLst>
          </p:cNvPr>
          <p:cNvSpPr txBox="1"/>
          <p:nvPr/>
        </p:nvSpPr>
        <p:spPr>
          <a:xfrm>
            <a:off x="1187312" y="1992074"/>
            <a:ext cx="823913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73770-F834-B3F6-8C54-7A5C1249A7AA}"/>
              </a:ext>
            </a:extLst>
          </p:cNvPr>
          <p:cNvSpPr txBox="1"/>
          <p:nvPr/>
        </p:nvSpPr>
        <p:spPr>
          <a:xfrm>
            <a:off x="2115106" y="1764241"/>
            <a:ext cx="6246325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HCI PRINCIPLES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8E65B-A985-5225-3DBE-AE4CF54409A9}"/>
              </a:ext>
            </a:extLst>
          </p:cNvPr>
          <p:cNvSpPr txBox="1"/>
          <p:nvPr/>
        </p:nvSpPr>
        <p:spPr>
          <a:xfrm>
            <a:off x="1187312" y="2943847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082154-5F28-3427-0747-570968D99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</a:t>
            </a:fld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7A4A7-6CE3-3FED-FB35-D9F97AC95E95}"/>
              </a:ext>
            </a:extLst>
          </p:cNvPr>
          <p:cNvSpPr txBox="1"/>
          <p:nvPr/>
        </p:nvSpPr>
        <p:spPr>
          <a:xfrm>
            <a:off x="2115106" y="2735880"/>
            <a:ext cx="9426654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38E39-9788-6DDA-744C-8B71AE0FE1D4}"/>
              </a:ext>
            </a:extLst>
          </p:cNvPr>
          <p:cNvSpPr txBox="1"/>
          <p:nvPr/>
        </p:nvSpPr>
        <p:spPr>
          <a:xfrm>
            <a:off x="1187312" y="3915486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51578-447E-6366-DBB4-20A22F82B516}"/>
              </a:ext>
            </a:extLst>
          </p:cNvPr>
          <p:cNvSpPr txBox="1"/>
          <p:nvPr/>
        </p:nvSpPr>
        <p:spPr>
          <a:xfrm>
            <a:off x="2115106" y="3707519"/>
            <a:ext cx="9426654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PRACTICE</a:t>
            </a:r>
          </a:p>
        </p:txBody>
      </p:sp>
    </p:spTree>
    <p:extLst>
      <p:ext uri="{BB962C8B-B14F-4D97-AF65-F5344CB8AC3E}">
        <p14:creationId xmlns:p14="http://schemas.microsoft.com/office/powerpoint/2010/main" val="26121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0374" y="264910"/>
            <a:ext cx="2757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Proximity</a:t>
            </a:r>
            <a:endParaRPr lang="en-MY" sz="4400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737" y="2979249"/>
            <a:ext cx="8844897" cy="252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4242" y="1255739"/>
            <a:ext cx="82881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MY" sz="2400" dirty="0"/>
              <a:t>White space, however, is just one part of implementing proximity.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MY" sz="2400" dirty="0"/>
              <a:t>A design can have a lot of white space, but if items are not</a:t>
            </a:r>
            <a:r>
              <a:rPr lang="en-MY" sz="2400" b="1" dirty="0"/>
              <a:t> grouped correctly</a:t>
            </a:r>
            <a:r>
              <a:rPr lang="en-MY" sz="2400" dirty="0"/>
              <a:t>, the white space will have little effect.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5814" y="5697417"/>
            <a:ext cx="10164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/>
              <a:t>Two business cards</a:t>
            </a:r>
          </a:p>
          <a:p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https://www.webdesignerdepot.com/2010/01/the-principle-of-proximity-in-web-design</a:t>
            </a:r>
            <a:r>
              <a:rPr lang="en-US" dirty="0">
                <a:hlinkClick r:id="rId3"/>
              </a:rPr>
              <a:t>/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8756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4" y="2655541"/>
            <a:ext cx="5682957" cy="331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80374" y="264910"/>
            <a:ext cx="2757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Proximity</a:t>
            </a:r>
            <a:endParaRPr lang="en-MY" sz="4400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3096" y="922939"/>
            <a:ext cx="85287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MY" dirty="0"/>
              <a:t>Using white space effectively and grouping related elements are critical to giving your website a clear visual hierarchy. 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MY" dirty="0"/>
              <a:t>Hierarchy is conveyed by the way in which elements are grouped and sub-grouped.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MY" dirty="0"/>
              <a:t>This hierarchy helps the user understand where they’ve been and where they want to go and, thus, helps to communicate the purpose of the website. 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MY" dirty="0"/>
              <a:t>A list is a good example of an element that has the potential to communicate visual hierarchy.</a:t>
            </a:r>
          </a:p>
          <a:p>
            <a:endParaRPr lang="en-MY" dirty="0"/>
          </a:p>
        </p:txBody>
      </p:sp>
      <p:sp>
        <p:nvSpPr>
          <p:cNvPr id="7" name="TextBox 6"/>
          <p:cNvSpPr txBox="1"/>
          <p:nvPr/>
        </p:nvSpPr>
        <p:spPr>
          <a:xfrm>
            <a:off x="1577933" y="5931144"/>
            <a:ext cx="92558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/>
              <a:t>The list on the left has a clear visual hierarchy, showing the relationships between items </a:t>
            </a:r>
          </a:p>
          <a:p>
            <a:pPr algn="ctr"/>
            <a:r>
              <a:rPr lang="en-MY" sz="1600" dirty="0"/>
              <a:t>(indented items are sub-categories of the primary items)</a:t>
            </a:r>
          </a:p>
          <a:p>
            <a:pPr algn="ct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https://www.webdesignerdepot.com/2010/01/the-principle-of-proximity-in-web-design/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101648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22" y="937452"/>
            <a:ext cx="7889354" cy="41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9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26" y="357478"/>
            <a:ext cx="7909662" cy="616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2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82" y="723384"/>
            <a:ext cx="7849412" cy="61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82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32" y="736207"/>
            <a:ext cx="7511257" cy="59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29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39" y="453674"/>
            <a:ext cx="7552928" cy="64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7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8" y="436410"/>
            <a:ext cx="7609466" cy="64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3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959" y="178178"/>
            <a:ext cx="3680012" cy="6599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8583" y="178178"/>
            <a:ext cx="3680012" cy="6599179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43771" y="3349852"/>
            <a:ext cx="1352397" cy="328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7169" y="3333812"/>
            <a:ext cx="268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To separate one post </a:t>
            </a:r>
          </a:p>
          <a:p>
            <a:r>
              <a:rPr lang="en-MY" dirty="0"/>
              <a:t>with another posts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753934" y="1641367"/>
            <a:ext cx="3521242" cy="25506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651620" y="1986273"/>
            <a:ext cx="1094255" cy="39800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91673" y="1976998"/>
            <a:ext cx="3151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To separate the link of the</a:t>
            </a:r>
          </a:p>
          <a:p>
            <a:r>
              <a:rPr lang="en-MY" dirty="0"/>
              <a:t>picture from the post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53934" y="5740125"/>
            <a:ext cx="3521242" cy="97856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511914" y="5418035"/>
            <a:ext cx="1259604" cy="65711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66099" y="5100158"/>
            <a:ext cx="3276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To separate the comment </a:t>
            </a:r>
          </a:p>
          <a:p>
            <a:r>
              <a:rPr lang="en-MY" dirty="0"/>
              <a:t>section for the related post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45300" y="264910"/>
            <a:ext cx="29145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Enclosure</a:t>
            </a:r>
            <a:endParaRPr lang="en-MY" sz="4400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57287" y="6434513"/>
            <a:ext cx="5546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Source: </a:t>
            </a:r>
            <a:r>
              <a:rPr lang="en-MY" sz="1400" dirty="0">
                <a:hlinkClick r:id="rId3"/>
              </a:rPr>
              <a:t>https://www.facebook.com/univteknologimalaysia/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2165028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045300" y="264910"/>
            <a:ext cx="29145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Enclosure</a:t>
            </a:r>
            <a:endParaRPr lang="en-MY" sz="4400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83" y="192505"/>
            <a:ext cx="5596225" cy="65064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84412" y="1892968"/>
            <a:ext cx="3352800" cy="330467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46332" y="3497179"/>
            <a:ext cx="73808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39173" y="3222140"/>
            <a:ext cx="268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To separate one post </a:t>
            </a:r>
          </a:p>
          <a:p>
            <a:r>
              <a:rPr lang="en-MY" dirty="0"/>
              <a:t>with another posts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50035" y="5197642"/>
            <a:ext cx="1700463" cy="1219200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515770" y="5358063"/>
            <a:ext cx="423426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14375" y="5041680"/>
            <a:ext cx="3560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To separate the link where</a:t>
            </a:r>
          </a:p>
          <a:p>
            <a:r>
              <a:rPr lang="en-MY" dirty="0"/>
              <a:t>users can subscribe monthly </a:t>
            </a:r>
          </a:p>
          <a:p>
            <a:r>
              <a:rPr lang="en-MY" dirty="0"/>
              <a:t>food guide by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84413" y="954506"/>
            <a:ext cx="5366085" cy="65772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414655" y="1252210"/>
            <a:ext cx="665747" cy="136358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47192" y="1170755"/>
            <a:ext cx="344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To separate the menu</a:t>
            </a:r>
          </a:p>
          <a:p>
            <a:r>
              <a:rPr lang="en-MY" dirty="0"/>
              <a:t>options available in the blog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11824" y="6383714"/>
            <a:ext cx="4168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Source: </a:t>
            </a:r>
            <a:r>
              <a:rPr lang="en-MY" sz="1400" dirty="0">
                <a:hlinkClick r:id="rId3"/>
              </a:rPr>
              <a:t>https://www.breakfastwithnick.com/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403495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D4571-76D5-058D-01FE-B58F3637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1CDEF5-04F5-AB48-8AD4-9CB8FCAD9CD9}"/>
              </a:ext>
            </a:extLst>
          </p:cNvPr>
          <p:cNvSpPr txBox="1"/>
          <p:nvPr/>
        </p:nvSpPr>
        <p:spPr>
          <a:xfrm>
            <a:off x="7296150" y="1782972"/>
            <a:ext cx="4363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HCI</a:t>
            </a:r>
          </a:p>
          <a:p>
            <a:pPr algn="ctr"/>
            <a:r>
              <a:rPr lang="en-US" sz="5400" b="1" kern="0" dirty="0">
                <a:solidFill>
                  <a:srgbClr val="C04C4C"/>
                </a:solidFill>
                <a:latin typeface="+mj-lt"/>
              </a:rPr>
              <a:t>PRINCIPLES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FFE68-8D6D-A729-172B-6A2786FEA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900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94" y="1202711"/>
            <a:ext cx="7874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7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214" y="1129979"/>
            <a:ext cx="8310876" cy="45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26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77114"/>
            <a:ext cx="9144000" cy="42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34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5300" y="264910"/>
            <a:ext cx="3663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Continuation</a:t>
            </a:r>
            <a:endParaRPr lang="en-MY" sz="4400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270" y="1347507"/>
            <a:ext cx="2498734" cy="1583705"/>
          </a:xfrm>
        </p:spPr>
      </p:pic>
      <p:sp>
        <p:nvSpPr>
          <p:cNvPr id="5" name="Rectangle 4"/>
          <p:cNvSpPr/>
          <p:nvPr/>
        </p:nvSpPr>
        <p:spPr>
          <a:xfrm>
            <a:off x="2126478" y="1283798"/>
            <a:ext cx="58987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MY" sz="2400" dirty="0"/>
              <a:t>The viewer’s eye will naturally follow a line or curve.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MY" sz="2400" dirty="0"/>
              <a:t>The smooth flowing crossbar of the “H” leads the eye directly to the maple leaf.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83" y="3721597"/>
            <a:ext cx="1781678" cy="1781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3753" y="2997898"/>
            <a:ext cx="64392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Principle of good continuity is when human perceive each of two or more objects as different, singular and uninterrupted object even when they intersect.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The alignment of the objects or forms plays a major role for this principle to take effect.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This principle is well used by educator to teach kids on how to write letters of the alphabet and draw images.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8387" y="6298245"/>
            <a:ext cx="1048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00" dirty="0"/>
              <a:t>Sources: </a:t>
            </a:r>
            <a:r>
              <a:rPr lang="en-MY" sz="1600" dirty="0">
                <a:hlinkClick r:id="rId4"/>
              </a:rPr>
              <a:t>http://graphicdesign.spokanefalls.edu/tutorials/process/gestaltprinciples/gestaltprinc.htm</a:t>
            </a:r>
            <a:endParaRPr lang="en-MY" sz="1600" dirty="0"/>
          </a:p>
          <a:p>
            <a:r>
              <a:rPr lang="en-MY" sz="1600" dirty="0"/>
              <a:t>                </a:t>
            </a:r>
            <a:r>
              <a:rPr lang="en-MY" sz="1600" dirty="0">
                <a:hlinkClick r:id="rId5"/>
              </a:rPr>
              <a:t>https://en.wikipedia.org/wiki/Principles_of_grouping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3497684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42" y="1255471"/>
            <a:ext cx="7264453" cy="33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7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86" y="872072"/>
            <a:ext cx="8507708" cy="46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28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5300" y="264910"/>
            <a:ext cx="4668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Figure &amp; Ground</a:t>
            </a:r>
            <a:endParaRPr lang="en-MY" sz="4400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75" y="1669352"/>
            <a:ext cx="4330150" cy="2908731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67" y="1669352"/>
            <a:ext cx="4563729" cy="2919313"/>
          </a:xfr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60459" y="4687371"/>
            <a:ext cx="4409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Example of </a:t>
            </a:r>
            <a:r>
              <a:rPr lang="en-MY" b="1" dirty="0"/>
              <a:t>figure </a:t>
            </a:r>
            <a:r>
              <a:rPr lang="en-MY" dirty="0"/>
              <a:t>(</a:t>
            </a:r>
            <a:r>
              <a:rPr lang="en-MY" i="1" dirty="0"/>
              <a:t>the Google text and search bar) </a:t>
            </a:r>
            <a:r>
              <a:rPr lang="en-MY" dirty="0"/>
              <a:t>and </a:t>
            </a:r>
            <a:r>
              <a:rPr lang="en-MY" b="1" dirty="0"/>
              <a:t>ground </a:t>
            </a:r>
            <a:r>
              <a:rPr lang="en-MY" i="1" dirty="0"/>
              <a:t>(the white background)</a:t>
            </a:r>
            <a:endParaRPr lang="en-MY" dirty="0"/>
          </a:p>
        </p:txBody>
      </p:sp>
      <p:sp>
        <p:nvSpPr>
          <p:cNvPr id="7" name="TextBox 6"/>
          <p:cNvSpPr txBox="1"/>
          <p:nvPr/>
        </p:nvSpPr>
        <p:spPr>
          <a:xfrm>
            <a:off x="6439234" y="4689997"/>
            <a:ext cx="413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Example of </a:t>
            </a:r>
            <a:r>
              <a:rPr lang="en-MY" b="1" dirty="0"/>
              <a:t>figure</a:t>
            </a:r>
            <a:r>
              <a:rPr lang="en-MY" dirty="0"/>
              <a:t> (</a:t>
            </a:r>
            <a:r>
              <a:rPr lang="en-MY" i="1" dirty="0"/>
              <a:t>bird</a:t>
            </a:r>
            <a:r>
              <a:rPr lang="en-MY" dirty="0"/>
              <a:t>) and </a:t>
            </a:r>
            <a:r>
              <a:rPr lang="en-MY" b="1" dirty="0"/>
              <a:t>ground </a:t>
            </a:r>
            <a:r>
              <a:rPr lang="en-MY" dirty="0"/>
              <a:t>(</a:t>
            </a:r>
            <a:r>
              <a:rPr lang="en-MY" i="1" dirty="0"/>
              <a:t>the surrounding trees</a:t>
            </a:r>
            <a:r>
              <a:rPr lang="en-MY" dirty="0"/>
              <a:t>).</a:t>
            </a:r>
          </a:p>
        </p:txBody>
      </p:sp>
      <p:sp>
        <p:nvSpPr>
          <p:cNvPr id="2" name="Rectangle 1"/>
          <p:cNvSpPr/>
          <p:nvPr/>
        </p:nvSpPr>
        <p:spPr>
          <a:xfrm>
            <a:off x="2186298" y="5926896"/>
            <a:ext cx="68067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Sources:</a:t>
            </a:r>
            <a:endParaRPr lang="en-US" sz="1600" dirty="0">
              <a:hlinkClick r:id="" action="ppaction://noaction"/>
            </a:endParaRPr>
          </a:p>
          <a:p>
            <a:r>
              <a:rPr lang="en-US" sz="1600" dirty="0">
                <a:hlinkClick r:id="" action="ppaction://noaction"/>
              </a:rPr>
              <a:t>https</a:t>
            </a:r>
            <a:r>
              <a:rPr lang="en-US" sz="1600" dirty="0">
                <a:hlinkClick r:id="rId4"/>
              </a:rPr>
              <a:t>://wairimusensationndperception.weebly.com/figure-ground.html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https://www.google.com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4059886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65531" y="2249027"/>
            <a:ext cx="73595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Example of Gestalt Principles Applied to Web Design</a:t>
            </a:r>
          </a:p>
        </p:txBody>
      </p:sp>
    </p:spTree>
    <p:extLst>
      <p:ext uri="{BB962C8B-B14F-4D97-AF65-F5344CB8AC3E}">
        <p14:creationId xmlns:p14="http://schemas.microsoft.com/office/powerpoint/2010/main" val="2318825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4892810" y="6146063"/>
            <a:ext cx="6163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Reference: Gayle Christopher, </a:t>
            </a:r>
            <a:r>
              <a:rPr lang="en-US" dirty="0">
                <a:hlinkClick r:id="rId2" action="ppaction://hlinkfile"/>
              </a:rPr>
              <a:t>gaylechristopher.com</a:t>
            </a:r>
            <a:endParaRPr lang="en-US" dirty="0"/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3401980" y="567841"/>
            <a:ext cx="560281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Example of Gestalt Principles 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</a:rPr>
              <a:t>Applied to Web Design</a:t>
            </a:r>
          </a:p>
        </p:txBody>
      </p:sp>
      <p:pic>
        <p:nvPicPr>
          <p:cNvPr id="2059" name="Picture 11" descr="gestalt_illustration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29" y="2791479"/>
            <a:ext cx="51816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47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421309" y="482124"/>
            <a:ext cx="386516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Proximity/Grouping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438401" y="1014414"/>
            <a:ext cx="849303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1600"/>
              <a:t>Things that are close together are perceived to be more related than things that</a:t>
            </a:r>
          </a:p>
          <a:p>
            <a:r>
              <a:rPr lang="en-US" sz="1600"/>
              <a:t>  are spaced father apart.</a:t>
            </a:r>
          </a:p>
          <a:p>
            <a:pPr>
              <a:buFontTx/>
              <a:buChar char="•"/>
            </a:pPr>
            <a:endParaRPr lang="en-US" sz="1600"/>
          </a:p>
          <a:p>
            <a:pPr>
              <a:buFontTx/>
              <a:buChar char="•"/>
            </a:pPr>
            <a:r>
              <a:rPr lang="en-US" sz="1600"/>
              <a:t>One of the first principles to impact perception</a:t>
            </a:r>
          </a:p>
          <a:p>
            <a:pPr>
              <a:buFontTx/>
              <a:buChar char="•"/>
            </a:pPr>
            <a:endParaRPr lang="en-US" sz="1600"/>
          </a:p>
          <a:p>
            <a:pPr>
              <a:buFontTx/>
              <a:buChar char="•"/>
            </a:pPr>
            <a:r>
              <a:rPr lang="en-US" sz="1600"/>
              <a:t>Proximity overpowers similarity</a:t>
            </a:r>
          </a:p>
          <a:p>
            <a:pPr>
              <a:buFontTx/>
              <a:buChar char="•"/>
            </a:pPr>
            <a:endParaRPr lang="en-US" sz="1600"/>
          </a:p>
          <a:p>
            <a:pPr>
              <a:buFontTx/>
              <a:buChar char="•"/>
            </a:pPr>
            <a:r>
              <a:rPr lang="en-US" sz="1600"/>
              <a:t>Only uniform connectedness overpowers proximity</a:t>
            </a:r>
          </a:p>
        </p:txBody>
      </p:sp>
      <p:pic>
        <p:nvPicPr>
          <p:cNvPr id="20485" name="Picture 5" descr="proximity-col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7" b="11409"/>
          <a:stretch>
            <a:fillRect/>
          </a:stretch>
        </p:blipFill>
        <p:spPr bwMode="auto">
          <a:xfrm>
            <a:off x="3276600" y="3276600"/>
            <a:ext cx="533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267201" y="5181601"/>
            <a:ext cx="38843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Proximity overpowers similarity in color/contrast</a:t>
            </a:r>
          </a:p>
        </p:txBody>
      </p:sp>
    </p:spTree>
    <p:extLst>
      <p:ext uri="{BB962C8B-B14F-4D97-AF65-F5344CB8AC3E}">
        <p14:creationId xmlns:p14="http://schemas.microsoft.com/office/powerpoint/2010/main" val="1386140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5EDD4-5003-169B-FACD-5EFAF0F63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9EA69B4-AF57-5FA2-5528-DADEAC885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</a:t>
            </a:fld>
            <a:endParaRPr lang="en-MY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A62D5-F14E-6FF4-021A-B9595BBA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28" y="0"/>
            <a:ext cx="8918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991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2301665" y="533400"/>
            <a:ext cx="386516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Proximity/Grouping</a:t>
            </a:r>
          </a:p>
        </p:txBody>
      </p:sp>
      <p:pic>
        <p:nvPicPr>
          <p:cNvPr id="39944" name="Picture 8" descr="e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30614"/>
            <a:ext cx="8077200" cy="200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5" name="Picture 9" descr="coastalliv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4"/>
          <a:stretch>
            <a:fillRect/>
          </a:stretch>
        </p:blipFill>
        <p:spPr bwMode="auto">
          <a:xfrm>
            <a:off x="2362200" y="990600"/>
            <a:ext cx="3124200" cy="238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6" name="Picture 10" descr="low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80"/>
          <a:stretch>
            <a:fillRect/>
          </a:stretch>
        </p:blipFill>
        <p:spPr bwMode="auto">
          <a:xfrm>
            <a:off x="6553200" y="1295400"/>
            <a:ext cx="3352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51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362200" y="422302"/>
            <a:ext cx="36840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Good Continuation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2362201" y="1119505"/>
            <a:ext cx="766486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Elements arranged on a line or curve are perceived to be more related than elements not on the line or curve.</a:t>
            </a:r>
          </a:p>
          <a:p>
            <a:pPr>
              <a:buFontTx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All written language employs the principle of good continuation.</a:t>
            </a:r>
          </a:p>
          <a:p>
            <a:pPr>
              <a:buFontTx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Breadcrumbs, words in a paragraph, graphs, and linear arrangement (vertical or horizontal) communicate relatedness.</a:t>
            </a:r>
          </a:p>
          <a:p>
            <a:endParaRPr lang="en-US" sz="2000" dirty="0"/>
          </a:p>
        </p:txBody>
      </p:sp>
      <p:pic>
        <p:nvPicPr>
          <p:cNvPr id="26629" name="Picture 5" descr="gri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8"/>
          <a:stretch>
            <a:fillRect/>
          </a:stretch>
        </p:blipFill>
        <p:spPr bwMode="auto">
          <a:xfrm>
            <a:off x="2895600" y="3550073"/>
            <a:ext cx="6172200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40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362200" y="533400"/>
            <a:ext cx="36840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Good Continuation</a:t>
            </a:r>
          </a:p>
        </p:txBody>
      </p:sp>
      <p:pic>
        <p:nvPicPr>
          <p:cNvPr id="36870" name="Picture 6" descr="breadcrumb_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47800"/>
            <a:ext cx="5886173" cy="210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3" name="Picture 9" descr="game_p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62401"/>
            <a:ext cx="6877050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238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7" descr="similarity-col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8888" r="9166" b="4445"/>
          <a:stretch>
            <a:fillRect/>
          </a:stretch>
        </p:blipFill>
        <p:spPr bwMode="auto">
          <a:xfrm>
            <a:off x="7430562" y="4706254"/>
            <a:ext cx="2438400" cy="200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057401" y="532686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Similarity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057401" y="1066800"/>
            <a:ext cx="7807294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Visual elements that are similar in shape, size, color and direction are perceived as part of a group.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Different modes of similarity are not created equal.</a:t>
            </a:r>
          </a:p>
          <a:p>
            <a:pPr>
              <a:buFontTx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Color is the strongest way to suggest relationships. </a:t>
            </a:r>
          </a:p>
          <a:p>
            <a:pPr>
              <a:buFontTx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Used in links, icons, page content to suggest similar behavior, relatedness, and reinforce content hierarchies to communicate context.</a:t>
            </a:r>
          </a:p>
          <a:p>
            <a:pPr>
              <a:buFontTx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Consistency in styling and content dimension is important and implies structure.</a:t>
            </a:r>
          </a:p>
        </p:txBody>
      </p:sp>
      <p:pic>
        <p:nvPicPr>
          <p:cNvPr id="19462" name="Picture 6" descr="anomaly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78302"/>
            <a:ext cx="2667000" cy="9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38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2057401" y="609600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Similarity</a:t>
            </a:r>
          </a:p>
        </p:txBody>
      </p:sp>
      <p:pic>
        <p:nvPicPr>
          <p:cNvPr id="40968" name="Picture 8" descr="37si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1"/>
            <a:ext cx="7239000" cy="387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1" name="Picture 11" descr="18-14_m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33400"/>
            <a:ext cx="1371600" cy="11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2" name="Picture 12" descr="bluewater_logocolourtyp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3" t="21930" r="24603" b="23935"/>
          <a:stretch>
            <a:fillRect/>
          </a:stretch>
        </p:blipFill>
        <p:spPr bwMode="auto">
          <a:xfrm>
            <a:off x="6629400" y="533400"/>
            <a:ext cx="1676400" cy="113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81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981201" y="533400"/>
            <a:ext cx="29418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Figure-Ground</a:t>
            </a:r>
            <a:endParaRPr lang="en-US" sz="2800">
              <a:solidFill>
                <a:srgbClr val="0070C0"/>
              </a:solidFill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981201" y="1076060"/>
            <a:ext cx="775481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Elements are perceived as either figures (elements of focus) or background.</a:t>
            </a:r>
          </a:p>
          <a:p>
            <a:pPr>
              <a:buFontTx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Human mind must rapidly decide which elements to focus on in a scene. This ability allows us to determine what we should pay attention to and what we can ignore even if it does provide context.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Use color, shading, highlights to cue the viewer in on what has focus and ground depth: buttons that look like press-able buttons, links that change on rollover, overlays that use shadow.</a:t>
            </a:r>
          </a:p>
        </p:txBody>
      </p:sp>
      <p:pic>
        <p:nvPicPr>
          <p:cNvPr id="24581" name="Picture 5" descr="dal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437" y="4117274"/>
            <a:ext cx="3048000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5" name="Picture 9" descr="figure-ground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35488"/>
            <a:ext cx="21812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fedex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717" y="5005387"/>
            <a:ext cx="2362200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483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981201" y="533400"/>
            <a:ext cx="29418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Figure-Ground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37897" name="Picture 9" descr="overl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36" y="1894318"/>
            <a:ext cx="35814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web_butt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6757" r="48289" b="6757"/>
          <a:stretch>
            <a:fillRect/>
          </a:stretch>
        </p:blipFill>
        <p:spPr bwMode="auto">
          <a:xfrm>
            <a:off x="2492376" y="1714868"/>
            <a:ext cx="253682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883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CEEF6-51F1-7416-8E9A-DE1E71C99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A2DF94-743A-E30B-6542-AB3987675FC7}"/>
              </a:ext>
            </a:extLst>
          </p:cNvPr>
          <p:cNvSpPr txBox="1"/>
          <p:nvPr/>
        </p:nvSpPr>
        <p:spPr>
          <a:xfrm>
            <a:off x="7296150" y="1782972"/>
            <a:ext cx="4363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INDUSTRY</a:t>
            </a:r>
          </a:p>
          <a:p>
            <a:pPr algn="ctr"/>
            <a:r>
              <a:rPr lang="en-US" sz="5400" b="1" kern="0" dirty="0">
                <a:solidFill>
                  <a:srgbClr val="C04C4C"/>
                </a:solidFill>
                <a:latin typeface="+mj-lt"/>
              </a:rPr>
              <a:t>PRACTICES</a:t>
            </a:r>
            <a:endParaRPr lang="en-US" sz="54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993D3-709B-B58E-1073-3EA64CAA6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47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68678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7BC57-EB62-E460-78FB-62897F09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31DDC1B-0E50-88C4-7443-91C3512B6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48</a:t>
            </a:fld>
            <a:endParaRPr lang="en-MY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E6F77D-1D1F-6B7B-0901-AA454DCD9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708800"/>
              </p:ext>
            </p:extLst>
          </p:nvPr>
        </p:nvGraphicFramePr>
        <p:xfrm>
          <a:off x="3572644" y="1852930"/>
          <a:ext cx="6950052" cy="4385976"/>
        </p:xfrm>
        <a:graphic>
          <a:graphicData uri="http://schemas.openxmlformats.org/drawingml/2006/table">
            <a:tbl>
              <a:tblPr/>
              <a:tblGrid>
                <a:gridCol w="2316684">
                  <a:extLst>
                    <a:ext uri="{9D8B030D-6E8A-4147-A177-3AD203B41FA5}">
                      <a16:colId xmlns:a16="http://schemas.microsoft.com/office/drawing/2014/main" val="2820954263"/>
                    </a:ext>
                  </a:extLst>
                </a:gridCol>
                <a:gridCol w="2316684">
                  <a:extLst>
                    <a:ext uri="{9D8B030D-6E8A-4147-A177-3AD203B41FA5}">
                      <a16:colId xmlns:a16="http://schemas.microsoft.com/office/drawing/2014/main" val="705714309"/>
                    </a:ext>
                  </a:extLst>
                </a:gridCol>
                <a:gridCol w="2316684">
                  <a:extLst>
                    <a:ext uri="{9D8B030D-6E8A-4147-A177-3AD203B41FA5}">
                      <a16:colId xmlns:a16="http://schemas.microsoft.com/office/drawing/2014/main" val="4152368247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r>
                        <a:rPr lang="en-MY" sz="1200"/>
                        <a:t>No.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/>
                        <a:t>Principle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/>
                        <a:t>Description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327383"/>
                  </a:ext>
                </a:extLst>
              </a:tr>
              <a:tr h="785658">
                <a:tc>
                  <a:txBody>
                    <a:bodyPr/>
                    <a:lstStyle/>
                    <a:p>
                      <a:r>
                        <a:rPr lang="en-MY" sz="1200"/>
                        <a:t>1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 b="1"/>
                        <a:t>Material is Metaphor</a:t>
                      </a:r>
                      <a:endParaRPr lang="en-MY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/>
                        <a:t>Uses tactile reality (shadows, surfaces, and edges) inspired by paper and ink to provide cues.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731700"/>
                  </a:ext>
                </a:extLst>
              </a:tr>
              <a:tr h="966964">
                <a:tc>
                  <a:txBody>
                    <a:bodyPr/>
                    <a:lstStyle/>
                    <a:p>
                      <a:r>
                        <a:rPr lang="en-MY" sz="1200"/>
                        <a:t>2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 b="1"/>
                        <a:t>Bold, Graphic, Intentional</a:t>
                      </a:r>
                      <a:endParaRPr lang="en-MY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 dirty="0"/>
                        <a:t>Emphasizes deliberate </a:t>
                      </a:r>
                      <a:r>
                        <a:rPr lang="en-MY" sz="1200" dirty="0" err="1"/>
                        <a:t>color</a:t>
                      </a:r>
                      <a:r>
                        <a:rPr lang="en-MY" sz="1200" dirty="0"/>
                        <a:t> choices, edge-to-edge imagery, large-scale typography, and intentional white space.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036686"/>
                  </a:ext>
                </a:extLst>
              </a:tr>
              <a:tr h="785658">
                <a:tc>
                  <a:txBody>
                    <a:bodyPr/>
                    <a:lstStyle/>
                    <a:p>
                      <a:r>
                        <a:rPr lang="en-MY" sz="1200"/>
                        <a:t>3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 b="1"/>
                        <a:t>Motion Provides Meaning</a:t>
                      </a:r>
                      <a:endParaRPr lang="en-MY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/>
                        <a:t>Animations are meaningful and reinforce the user's actions, helping with orientation and continuity.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674634"/>
                  </a:ext>
                </a:extLst>
              </a:tr>
              <a:tr h="785658">
                <a:tc>
                  <a:txBody>
                    <a:bodyPr/>
                    <a:lstStyle/>
                    <a:p>
                      <a:r>
                        <a:rPr lang="en-MY" sz="1200"/>
                        <a:t>4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 b="1"/>
                        <a:t>Adaptive Across Devices</a:t>
                      </a:r>
                      <a:endParaRPr lang="en-MY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/>
                        <a:t>Designs are responsive, scalable, and work seamlessly on all screen sizes and devices.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397228"/>
                  </a:ext>
                </a:extLst>
              </a:tr>
              <a:tr h="785658">
                <a:tc>
                  <a:txBody>
                    <a:bodyPr/>
                    <a:lstStyle/>
                    <a:p>
                      <a:r>
                        <a:rPr lang="en-MY" sz="1200"/>
                        <a:t>5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 b="1"/>
                        <a:t>User Action Driven</a:t>
                      </a:r>
                      <a:endParaRPr lang="en-MY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MY" sz="1200" dirty="0"/>
                        <a:t>Interfaces are focused on user input and promote direct manipulation with clear feedback.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2158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744D71-919A-98C8-C554-3306F89C0EB4}"/>
              </a:ext>
            </a:extLst>
          </p:cNvPr>
          <p:cNvSpPr txBox="1"/>
          <p:nvPr/>
        </p:nvSpPr>
        <p:spPr>
          <a:xfrm>
            <a:off x="2090862" y="362151"/>
            <a:ext cx="7999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Google Material Design Principles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4E8C44-FEB1-2F37-A5B7-5C257C171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27" y="185379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686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202B-3889-F0C7-0D37-3FFD11B7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F608A02-2172-0C11-C8FC-CF1BBE8CB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49</a:t>
            </a:fld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83636-817B-1F26-7A6D-0AD7635EFF61}"/>
              </a:ext>
            </a:extLst>
          </p:cNvPr>
          <p:cNvSpPr txBox="1"/>
          <p:nvPr/>
        </p:nvSpPr>
        <p:spPr>
          <a:xfrm>
            <a:off x="2090862" y="362151"/>
            <a:ext cx="7999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Apple Human Interface Guideline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AD5972-35AB-A325-C832-F5AF7673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16" y="1766281"/>
            <a:ext cx="777240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94E88-53B8-E67A-96B0-F6C0BE54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9607471-1179-F9A0-A016-7111A7FB12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5</a:t>
            </a:fld>
            <a:endParaRPr lang="en-MY" dirty="0"/>
          </a:p>
        </p:txBody>
      </p:sp>
      <p:pic>
        <p:nvPicPr>
          <p:cNvPr id="3" name="Picture 2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370D66B5-5247-F538-6078-4EACA7A0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248" y="1427730"/>
            <a:ext cx="7943504" cy="4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DDCC-5E25-B830-5B11-F3DF4C8AC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F3C5991-A1E4-CBC1-679A-61D38704C5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6</a:t>
            </a:fld>
            <a:endParaRPr lang="en-MY" dirty="0"/>
          </a:p>
        </p:txBody>
      </p:sp>
      <p:pic>
        <p:nvPicPr>
          <p:cNvPr id="2" name="Picture 1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742956D6-628F-0079-72CC-814095ED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2" y="59854"/>
            <a:ext cx="642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B727-0EE9-B338-F591-29EFCEADD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4A2B3F-85B1-8945-E4EB-854EA1B123F9}"/>
              </a:ext>
            </a:extLst>
          </p:cNvPr>
          <p:cNvSpPr txBox="1"/>
          <p:nvPr/>
        </p:nvSpPr>
        <p:spPr>
          <a:xfrm>
            <a:off x="7296150" y="1782972"/>
            <a:ext cx="4363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kern="0" dirty="0">
                <a:latin typeface="+mj-lt"/>
              </a:rPr>
              <a:t>V</a:t>
            </a:r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ISUA</a:t>
            </a:r>
            <a:r>
              <a:rPr lang="en-US" sz="5400" b="1" kern="0" dirty="0">
                <a:latin typeface="+mj-lt"/>
              </a:rPr>
              <a:t>L</a:t>
            </a:r>
            <a:r>
              <a:rPr lang="en-US" sz="5400" b="1" kern="0" dirty="0">
                <a:solidFill>
                  <a:srgbClr val="C04C4C"/>
                </a:solidFill>
                <a:latin typeface="+mj-lt"/>
              </a:rPr>
              <a:t> PERCEPTION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2E973-699A-36C3-A0F2-496E46F2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6133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34" y="50800"/>
            <a:ext cx="4914900" cy="675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216" y="2023282"/>
            <a:ext cx="1893271" cy="28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4" y="2560790"/>
            <a:ext cx="2394986" cy="1754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34" y="50800"/>
            <a:ext cx="4914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9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PT custom">
      <a:dk1>
        <a:sysClr val="windowText" lastClr="000000"/>
      </a:dk1>
      <a:lt1>
        <a:sysClr val="window" lastClr="FFFFFF"/>
      </a:lt1>
      <a:dk2>
        <a:srgbClr val="323232"/>
      </a:dk2>
      <a:lt2>
        <a:srgbClr val="E7D7C1"/>
      </a:lt2>
      <a:accent1>
        <a:srgbClr val="74121D"/>
      </a:accent1>
      <a:accent2>
        <a:srgbClr val="A7333F"/>
      </a:accent2>
      <a:accent3>
        <a:srgbClr val="C52233"/>
      </a:accent3>
      <a:accent4>
        <a:srgbClr val="B19C7D"/>
      </a:accent4>
      <a:accent5>
        <a:srgbClr val="7F5F52"/>
      </a:accent5>
      <a:accent6>
        <a:srgbClr val="B27D49"/>
      </a:accent6>
      <a:hlink>
        <a:srgbClr val="FFC000"/>
      </a:hlink>
      <a:folHlink>
        <a:srgbClr val="B26B02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 w="7158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9319</TotalTime>
  <Words>968</Words>
  <Application>Microsoft Macintosh PowerPoint</Application>
  <PresentationFormat>Widescreen</PresentationFormat>
  <Paragraphs>143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Poppins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 IDIANA BINTI HAMIDI</dc:creator>
  <cp:lastModifiedBy>MASITAH BINTI GHAZALI</cp:lastModifiedBy>
  <cp:revision>229</cp:revision>
  <dcterms:created xsi:type="dcterms:W3CDTF">2022-06-08T07:39:09Z</dcterms:created>
  <dcterms:modified xsi:type="dcterms:W3CDTF">2025-10-04T10:21:01Z</dcterms:modified>
</cp:coreProperties>
</file>